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8" r:id="rId2"/>
    <p:sldId id="266" r:id="rId3"/>
    <p:sldId id="267" r:id="rId4"/>
    <p:sldId id="269" r:id="rId5"/>
    <p:sldId id="268" r:id="rId6"/>
    <p:sldId id="270" r:id="rId7"/>
    <p:sldId id="271" r:id="rId8"/>
    <p:sldId id="272" r:id="rId9"/>
    <p:sldId id="280" r:id="rId10"/>
    <p:sldId id="273" r:id="rId11"/>
    <p:sldId id="281" r:id="rId12"/>
    <p:sldId id="274" r:id="rId13"/>
    <p:sldId id="279" r:id="rId14"/>
    <p:sldId id="275" r:id="rId15"/>
    <p:sldId id="278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0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4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MÓN QUÀ VÔ GIÁ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3. Trần thế đang vô vọng sống trong những ngày đau thương triền </a:t>
            </a:r>
            <a:r>
              <a:rPr lang="en-US" smtClean="0"/>
              <a:t>miên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6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Thật khát khao mong chờ Đấng Mê-si vào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dương </a:t>
            </a:r>
            <a:r>
              <a:rPr lang="en-US" smtClean="0"/>
              <a:t>gian làm Vua.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Ơn phước lớn nơi Thượng Đế ban cho đời là chính Chúa Giê-xu.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8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Vui xuống thế gian này cứu nhân loại thoát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bến </a:t>
            </a:r>
            <a:r>
              <a:rPr lang="en-US" smtClean="0"/>
              <a:t>mê ô trần.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1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4. Mời những ai đang còn sống trong nỗi niềm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cô </a:t>
            </a:r>
            <a:r>
              <a:rPr lang="en-US" smtClean="0"/>
              <a:t>đơn buồn đau.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Quà Chúa cho trong ngày Giáng sinh là tình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thương rộng sâu.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1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Ơn phước lớn nơi Thượng Đế ban cho đời là chính Chúa Giê-xu.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Vui xuống thế gian này cứu nhân loại thoát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bến </a:t>
            </a:r>
            <a:r>
              <a:rPr lang="en-US" smtClean="0"/>
              <a:t>mê ô trần.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Ngày Giáng sinh tưng bừng đến trong gia đình hân hoan chờ mong.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Hạnh phúc thay cho người đón Chúa vô lòng khiêm cung thành tâm.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2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Ơn phước lớn nơi Thượng Đế ban cho người là chính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Vui xuống thế gian này cứu nhân loại thoát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bến </a:t>
            </a:r>
            <a:r>
              <a:rPr lang="en-US" smtClean="0"/>
              <a:t>mê ô trần.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1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2. Quà Chúa trên Thiên Đàng quý hơn bạc vàng không bao giờ phai.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8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Quà Chúa ban cho người có chi so bằng,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muôn </a:t>
            </a:r>
            <a:r>
              <a:rPr lang="en-US" smtClean="0"/>
              <a:t>thu còn nguyên.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Ơn phước lớn nơi Thượng Đế ban cho đời là chính Chúa Giê-xu.</a:t>
            </a:r>
          </a:p>
        </p:txBody>
      </p:sp>
    </p:spTree>
    <p:extLst>
      <p:ext uri="{BB962C8B-B14F-4D97-AF65-F5344CB8AC3E}">
        <p14:creationId xmlns:p14="http://schemas.microsoft.com/office/powerpoint/2010/main" val="150444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Vui xuống thế gian này cứu nhân loại thoát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bến </a:t>
            </a:r>
            <a:r>
              <a:rPr lang="en-US" smtClean="0"/>
              <a:t>mê ô trần.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26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144</TotalTime>
  <Words>195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MÓN QUÀ VÔ GIÁ</vt:lpstr>
      <vt:lpstr>1. Ngày Giáng sinh tưng bừng đến trong gia đình hân hoan chờ mong.</vt:lpstr>
      <vt:lpstr>Hạnh phúc thay cho người đón Chúa vô lòng khiêm cung thành tâm. </vt:lpstr>
      <vt:lpstr>Ơn phước lớn nơi Thượng Đế ban cho người là chính Chúa  Giê-xu.</vt:lpstr>
      <vt:lpstr>Vui xuống thế gian này cứu nhân loại thoát  bến mê ô trần. </vt:lpstr>
      <vt:lpstr>2. Quà Chúa trên Thiên Đàng quý hơn bạc vàng không bao giờ phai.</vt:lpstr>
      <vt:lpstr>Quà Chúa ban cho người có chi so bằng,  muôn thu còn nguyên. </vt:lpstr>
      <vt:lpstr>Ơn phước lớn nơi Thượng Đế ban cho đời là chính Chúa Giê-xu.</vt:lpstr>
      <vt:lpstr>Vui xuống thế gian này cứu nhân loại thoát  bến mê ô trần. </vt:lpstr>
      <vt:lpstr>3. Trần thế đang vô vọng sống trong những ngày đau thương triền miên.</vt:lpstr>
      <vt:lpstr>Thật khát khao mong chờ Đấng Mê-si vào  dương gian làm Vua. </vt:lpstr>
      <vt:lpstr>Ơn phước lớn nơi Thượng Đế ban cho đời là chính Chúa Giê-xu.</vt:lpstr>
      <vt:lpstr>Vui xuống thế gian này cứu nhân loại thoát  bến mê ô trần. </vt:lpstr>
      <vt:lpstr>4. Mời những ai đang còn sống trong nỗi niềm  cô đơn buồn đau.</vt:lpstr>
      <vt:lpstr>Quà Chúa cho trong ngày Giáng sinh là tình  yêu thương rộng sâu. </vt:lpstr>
      <vt:lpstr>Ơn phước lớn nơi Thượng Đế ban cho đời là chính Chúa Giê-xu.</vt:lpstr>
      <vt:lpstr>Vui xuống thế gian này cứu nhân loại thoát  bến mê ô trần.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76</cp:revision>
  <dcterms:created xsi:type="dcterms:W3CDTF">2018-01-29T10:14:30Z</dcterms:created>
  <dcterms:modified xsi:type="dcterms:W3CDTF">2018-04-13T07:03:11Z</dcterms:modified>
</cp:coreProperties>
</file>