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9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 YÊU NHÂN THẾ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Vì yêu nhân thế Giê-xu giáng trần</a:t>
            </a:r>
            <a:r>
              <a:rPr lang="en-US" smtClean="0"/>
              <a:t>, lìa </a:t>
            </a:r>
            <a:r>
              <a:rPr lang="en-US" smtClean="0"/>
              <a:t>ngôi vinh hiển cao quý trên trời.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Nơi hang Bê-lem nghèo hèn chẳng gối chăn giường êm</a:t>
            </a:r>
            <a:r>
              <a:rPr lang="en-US" smtClean="0"/>
              <a:t>. Chúa </a:t>
            </a:r>
            <a:r>
              <a:rPr lang="en-US" smtClean="0"/>
              <a:t>ra đời vì yêu nhân loại lầm than.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Ngàn muôn tiếng hát chúc tôn Giê-xu</a:t>
            </a:r>
            <a:r>
              <a:rPr lang="en-US" smtClean="0"/>
              <a:t>. Hài </a:t>
            </a:r>
            <a:r>
              <a:rPr lang="en-US" smtClean="0"/>
              <a:t>nhi đã đến để cứu nhân loại. </a:t>
            </a:r>
          </a:p>
        </p:txBody>
      </p:sp>
    </p:spTree>
    <p:extLst>
      <p:ext uri="{BB962C8B-B14F-4D97-AF65-F5344CB8AC3E}">
        <p14:creationId xmlns:p14="http://schemas.microsoft.com/office/powerpoint/2010/main" val="428329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Soi nơi tối tăm nguồn sự sáng, thay oán thù bằng tình </a:t>
            </a:r>
            <a:r>
              <a:rPr lang="en-US" smtClean="0"/>
              <a:t>yêu đem </a:t>
            </a:r>
            <a:r>
              <a:rPr lang="en-US" smtClean="0"/>
              <a:t>phước hạnh xua tan đi bao niềm đau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Đêm nay Nô-en mừng đêm thánh Chúa sinh ra đời</a:t>
            </a:r>
            <a:r>
              <a:rPr lang="en-US" smtClean="0"/>
              <a:t>. Chuông </a:t>
            </a:r>
            <a:r>
              <a:rPr lang="en-US" smtClean="0"/>
              <a:t>nơi giáo đường rộn vang tiếng lâng lâng hồn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Tâm tôi bây giờ thuộc duy Chúa yêu Chúa mãi mãi.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Tôi dâng khúc ca ngợi khen Chúa Giê-xu vì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yêu đến </a:t>
            </a:r>
            <a:r>
              <a:rPr lang="en-US" smtClean="0"/>
              <a:t>cứu chuộc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đem </a:t>
            </a:r>
            <a:r>
              <a:rPr lang="en-US" smtClean="0"/>
              <a:t>tôi ra khỏi lạc lầm.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5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137</TotalTime>
  <Words>127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VÌ YÊU NHÂN THẾ</vt:lpstr>
      <vt:lpstr>Vì yêu nhân thế Giê-xu giáng trần, lìa ngôi vinh hiển cao quý trên trời. </vt:lpstr>
      <vt:lpstr>Nơi hang Bê-lem nghèo hèn chẳng gối chăn giường êm. Chúa ra đời vì yêu nhân loại lầm than. </vt:lpstr>
      <vt:lpstr>Ngàn muôn tiếng hát chúc tôn Giê-xu. Hài nhi đã đến để cứu nhân loại. </vt:lpstr>
      <vt:lpstr>Soi nơi tối tăm nguồn sự sáng, thay oán thù bằng tình yêu đem phước hạnh xua tan đi bao niềm đau </vt:lpstr>
      <vt:lpstr>Đêm nay Nô-en mừng đêm thánh Chúa sinh ra đời. Chuông nơi giáo đường rộn vang tiếng lâng lâng hồn tôi. </vt:lpstr>
      <vt:lpstr>Tâm tôi bây giờ thuộc duy Chúa yêu Chúa mãi mãi. </vt:lpstr>
      <vt:lpstr>Tôi dâng khúc ca ngợi khen Chúa Giê-xu vì  tình yêu đến cứu chuộc  đem tôi ra khỏi lạc lầm.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77</cp:revision>
  <dcterms:created xsi:type="dcterms:W3CDTF">2018-01-29T10:14:30Z</dcterms:created>
  <dcterms:modified xsi:type="dcterms:W3CDTF">2018-04-13T06:56:28Z</dcterms:modified>
</cp:coreProperties>
</file>