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CHÚC GIÁNG SINH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Mừng anh vui Giáng Sinh trong hòa bình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anh vui Giáng Sinh trong ơn lành.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Mừng anh vui Giáng Sinh trong hi vọng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một năm mới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Mừng anh luôn vui tươi trên khắp các nẻo đường</a:t>
            </a:r>
            <a:r>
              <a:rPr lang="en-US" smtClean="0"/>
              <a:t>, một </a:t>
            </a:r>
            <a:r>
              <a:rPr lang="en-US" smtClean="0"/>
              <a:t>Giáng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đầy </a:t>
            </a:r>
            <a:r>
              <a:rPr lang="en-US" smtClean="0"/>
              <a:t>phước hạnh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một năm mới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63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137</TotalTime>
  <Words>37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Presentation1</vt:lpstr>
      <vt:lpstr>CA CHÚC GIÁNG SINH</vt:lpstr>
      <vt:lpstr>Mừng anh vui Giáng Sinh trong hòa bình.  Mừng anh vui Giáng Sinh trong ơn lành. </vt:lpstr>
      <vt:lpstr>Mừng anh vui Giáng Sinh trong hi vọng. Và một năm mới bình an. </vt:lpstr>
      <vt:lpstr>Mừng anh luôn vui tươi trên khắp các nẻo đường, một Giáng Sinh  đầy phước hạnh  và một năm mới bình 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78</cp:revision>
  <dcterms:created xsi:type="dcterms:W3CDTF">2018-01-29T10:14:30Z</dcterms:created>
  <dcterms:modified xsi:type="dcterms:W3CDTF">2018-04-13T07:03:52Z</dcterms:modified>
</cp:coreProperties>
</file>