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1"/>
  </p:notesMasterIdLst>
  <p:sldIdLst>
    <p:sldId id="258" r:id="rId2"/>
    <p:sldId id="266" r:id="rId3"/>
    <p:sldId id="267" r:id="rId4"/>
    <p:sldId id="268" r:id="rId5"/>
    <p:sldId id="281" r:id="rId6"/>
    <p:sldId id="269" r:id="rId7"/>
    <p:sldId id="282" r:id="rId8"/>
    <p:sldId id="270" r:id="rId9"/>
    <p:sldId id="283" r:id="rId10"/>
    <p:sldId id="271" r:id="rId11"/>
    <p:sldId id="293" r:id="rId12"/>
    <p:sldId id="272" r:id="rId13"/>
    <p:sldId id="292" r:id="rId14"/>
    <p:sldId id="273" r:id="rId15"/>
    <p:sldId id="291" r:id="rId16"/>
    <p:sldId id="274" r:id="rId17"/>
    <p:sldId id="290" r:id="rId18"/>
    <p:sldId id="275" r:id="rId19"/>
    <p:sldId id="289" r:id="rId20"/>
    <p:sldId id="276" r:id="rId21"/>
    <p:sldId id="288" r:id="rId22"/>
    <p:sldId id="277" r:id="rId23"/>
    <p:sldId id="287" r:id="rId24"/>
    <p:sldId id="278" r:id="rId25"/>
    <p:sldId id="286" r:id="rId26"/>
    <p:sldId id="279" r:id="rId27"/>
    <p:sldId id="285" r:id="rId28"/>
    <p:sldId id="280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3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3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THAY ĐỔI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Nầy anh Giê-xu luôn bên tôi</a:t>
            </a:r>
            <a:r>
              <a:rPr lang="en-US" smtClean="0"/>
              <a:t>, mãi </a:t>
            </a:r>
            <a:r>
              <a:rPr lang="en-US" smtClean="0"/>
              <a:t>mãi Giê-xu luôn bên tôi…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phán hứa sẽ không bao giờ bỏ tôi một mình</a:t>
            </a:r>
            <a:r>
              <a:rPr lang="en-US" smtClean="0"/>
              <a:t>. Mọi </a:t>
            </a:r>
            <a:r>
              <a:rPr lang="en-US" smtClean="0"/>
              <a:t>tội lỗi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chịu </a:t>
            </a:r>
            <a:r>
              <a:rPr lang="en-US" smtClean="0"/>
              <a:t>thay.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Dù nghèo hèn hay sang giàu, dù đẹp hay xấu xa</a:t>
            </a:r>
            <a:r>
              <a:rPr lang="en-US" smtClean="0"/>
              <a:t>, dù </a:t>
            </a:r>
            <a:r>
              <a:rPr lang="en-US" smtClean="0"/>
              <a:t>khờ dại hay khéo léo.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đợi chờ 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 </a:t>
            </a:r>
            <a:r>
              <a:rPr lang="en-US" smtClean="0"/>
              <a:t>thiết…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đêm nay là đêm Chúa chào đời</a:t>
            </a:r>
            <a:r>
              <a:rPr lang="en-US" smtClean="0"/>
              <a:t>. Và </a:t>
            </a:r>
            <a:r>
              <a:rPr lang="en-US" smtClean="0"/>
              <a:t>là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mà </a:t>
            </a:r>
            <a:r>
              <a:rPr lang="en-US" smtClean="0"/>
              <a:t>đời tôi bỗng nhiên thay đổi.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Mọi tội ô buồn đau Giê-xu gánh hết</a:t>
            </a:r>
            <a:r>
              <a:rPr lang="en-US" smtClean="0"/>
              <a:t>. Ngài </a:t>
            </a:r>
            <a:r>
              <a:rPr lang="en-US" smtClean="0"/>
              <a:t>giáng </a:t>
            </a:r>
            <a:r>
              <a:rPr lang="en-US" smtClean="0"/>
              <a:t>thế </a:t>
            </a:r>
            <a:r>
              <a:rPr lang="en-US" smtClean="0"/>
              <a:t>bởi yêu anh và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5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Này anh ơi, Giê-xu vẫn chờ anh</a:t>
            </a:r>
            <a:r>
              <a:rPr lang="en-US" smtClean="0"/>
              <a:t>. Lòng </a:t>
            </a:r>
            <a:r>
              <a:rPr lang="en-US" smtClean="0"/>
              <a:t>cô đơn thì sẽ có Giê-xu là bạn.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Mọi vui thú trần gian chẳng còn mãi mãi</a:t>
            </a:r>
            <a:r>
              <a:rPr lang="en-US" smtClean="0"/>
              <a:t>, mà </a:t>
            </a:r>
            <a:r>
              <a:rPr lang="en-US" smtClean="0"/>
              <a:t>chỉ có tình yêu Chúa mãi không hề phai.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đêm nay là đêm Chúa chào đời</a:t>
            </a:r>
            <a:r>
              <a:rPr lang="en-US" smtClean="0"/>
              <a:t>. Ngài </a:t>
            </a:r>
            <a:r>
              <a:rPr lang="en-US" smtClean="0"/>
              <a:t>yêu tôi và yêu anh, yêu luôn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mọi </a:t>
            </a:r>
            <a:r>
              <a:rPr lang="en-US" smtClean="0"/>
              <a:t>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anh ơi đặt niềm tin nơi Giê-xu</a:t>
            </a:r>
            <a:r>
              <a:rPr lang="en-US" smtClean="0"/>
              <a:t>. Ngài </a:t>
            </a:r>
            <a:r>
              <a:rPr lang="en-US" smtClean="0"/>
              <a:t>giáng thế bởi yêu anh và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</a:t>
            </a:r>
            <a:r>
              <a:rPr lang="en-US" baseline="0" smtClean="0"/>
              <a:t> </a:t>
            </a:r>
            <a:r>
              <a:rPr lang="en-US" smtClean="0"/>
              <a:t>Trời sang đông và gió rét từng hồi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Đường </a:t>
            </a:r>
            <a:r>
              <a:rPr lang="en-US" smtClean="0"/>
              <a:t>tăm tối, </a:t>
            </a:r>
            <a:r>
              <a:rPr lang="en-US" smtClean="0"/>
              <a:t>lòng </a:t>
            </a:r>
            <a:br>
              <a:rPr lang="en-US" smtClean="0"/>
            </a:br>
            <a:r>
              <a:rPr lang="en-US" smtClean="0"/>
              <a:t>bối </a:t>
            </a:r>
            <a:r>
              <a:rPr lang="en-US" smtClean="0"/>
              <a:t>rối lo âu dâng tràn.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Giê-xu đến trong đêm đông giá băng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nơi </a:t>
            </a:r>
            <a:r>
              <a:rPr lang="en-US" smtClean="0"/>
              <a:t>chuồng chiên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nghèo </a:t>
            </a:r>
            <a:r>
              <a:rPr lang="en-US" smtClean="0"/>
              <a:t>nàn và thấp hèn.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có cỏ rơm thay gối êm</a:t>
            </a:r>
            <a:r>
              <a:rPr lang="en-US" smtClean="0"/>
              <a:t>, chẳng </a:t>
            </a:r>
            <a:r>
              <a:rPr lang="en-US" smtClean="0"/>
              <a:t>bạc vàng hay ngôi cao sang.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Ngài đã đến trong đôi tay ấm êm</a:t>
            </a:r>
            <a:r>
              <a:rPr lang="en-US" smtClean="0"/>
              <a:t>, ban </a:t>
            </a:r>
            <a:r>
              <a:rPr lang="en-US" smtClean="0"/>
              <a:t>sự sống, vui tươi và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3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dắt dìu qua bao khó nguy</a:t>
            </a:r>
            <a:r>
              <a:rPr lang="en-US" smtClean="0"/>
              <a:t>. Mãi </a:t>
            </a:r>
            <a:r>
              <a:rPr lang="en-US" smtClean="0"/>
              <a:t>mãi Giê-xu luôn bên tôi ban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Nầy anh Giê-xu luôn bên tôi</a:t>
            </a:r>
            <a:r>
              <a:rPr lang="en-US" smtClean="0"/>
              <a:t>, mãi </a:t>
            </a:r>
            <a:r>
              <a:rPr lang="en-US" smtClean="0"/>
              <a:t>mãi Giê-xu luôn bên tôi…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phán hứa sẽ không bao giờ bỏ tôi một mình</a:t>
            </a:r>
            <a:r>
              <a:rPr lang="en-US" smtClean="0"/>
              <a:t>. Mọi </a:t>
            </a:r>
            <a:r>
              <a:rPr lang="en-US" smtClean="0"/>
              <a:t>tội lỗi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chịu </a:t>
            </a:r>
            <a:r>
              <a:rPr lang="en-US" smtClean="0"/>
              <a:t>thay.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Dù nghèo hèn hay sang giàu, dù đẹp hay xấu xa</a:t>
            </a:r>
            <a:r>
              <a:rPr lang="en-US" smtClean="0"/>
              <a:t>, dù </a:t>
            </a:r>
            <a:r>
              <a:rPr lang="en-US" smtClean="0"/>
              <a:t>khờ dại hay khéo léo.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đợi chờ 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 </a:t>
            </a:r>
            <a:r>
              <a:rPr lang="en-US" smtClean="0"/>
              <a:t>thiết…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Và đêm nay là đêm Chúa chào đời</a:t>
            </a:r>
            <a:r>
              <a:rPr lang="en-US" smtClean="0"/>
              <a:t>. Và </a:t>
            </a:r>
            <a:r>
              <a:rPr lang="en-US" smtClean="0"/>
              <a:t>là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mà </a:t>
            </a:r>
            <a:r>
              <a:rPr lang="en-US" smtClean="0"/>
              <a:t>đời tôi bỗng nhiên thay đổi.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2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Mọi tội ô buồn đau Giê-xu gánh hết</a:t>
            </a:r>
            <a:r>
              <a:rPr lang="en-US" smtClean="0"/>
              <a:t>. Ngài </a:t>
            </a:r>
            <a:r>
              <a:rPr lang="en-US" smtClean="0"/>
              <a:t>giáng thế bởi yêu anh và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Ngày dần qua, ngàn niềm vui dần tan biến</a:t>
            </a:r>
            <a:r>
              <a:rPr lang="en-US" smtClean="0"/>
              <a:t>. Còn </a:t>
            </a:r>
            <a:r>
              <a:rPr lang="en-US" smtClean="0"/>
              <a:t>lại đây lòng chán ngán,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sống </a:t>
            </a:r>
            <a:r>
              <a:rPr lang="en-US" smtClean="0"/>
              <a:t>để làm chi?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đêm nay là đêm Chúa chào đời</a:t>
            </a:r>
            <a:r>
              <a:rPr lang="en-US" smtClean="0"/>
              <a:t>. Và </a:t>
            </a:r>
            <a:r>
              <a:rPr lang="en-US" smtClean="0"/>
              <a:t>là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mà </a:t>
            </a:r>
            <a:r>
              <a:rPr lang="en-US" smtClean="0"/>
              <a:t>đời tôi bỗng nhiên thay đổi.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Mọi tội ô buồn đau Giê-xu gánh hết</a:t>
            </a:r>
            <a:r>
              <a:rPr lang="en-US" smtClean="0"/>
              <a:t>. Lòng </a:t>
            </a:r>
            <a:r>
              <a:rPr lang="en-US" smtClean="0"/>
              <a:t>vui sướng có Giê-xu bạn thân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Giê-xu đến trong đêm đông giá băng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nơi </a:t>
            </a:r>
            <a:r>
              <a:rPr lang="en-US" smtClean="0"/>
              <a:t>chuồng chiên nghèo nàn và thấp hèn.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4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có cỏ rơm thay gối êm</a:t>
            </a:r>
            <a:r>
              <a:rPr lang="en-US" smtClean="0"/>
              <a:t>, chẳng </a:t>
            </a:r>
            <a:r>
              <a:rPr lang="en-US" smtClean="0"/>
              <a:t>bạc vàng hay ngôi cao sang.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Ngài đã đến trong đôi tay ấm êm</a:t>
            </a:r>
            <a:r>
              <a:rPr lang="en-US" smtClean="0"/>
              <a:t>, ban </a:t>
            </a:r>
            <a:r>
              <a:rPr lang="en-US" smtClean="0"/>
              <a:t>sự sống, vui tươi và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0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dắt dìu qua bao khó nguy</a:t>
            </a:r>
            <a:r>
              <a:rPr lang="en-US" smtClean="0"/>
              <a:t>. Mãi </a:t>
            </a:r>
            <a:r>
              <a:rPr lang="en-US" smtClean="0"/>
              <a:t>mãi Giê-xu luôn bên tôi ban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55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174</TotalTime>
  <Words>434</Words>
  <Application>Microsoft Office PowerPoint</Application>
  <PresentationFormat>Widescreen</PresentationFormat>
  <Paragraphs>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Presentation1</vt:lpstr>
      <vt:lpstr>THAY ĐỔI</vt:lpstr>
      <vt:lpstr>1. Trời sang đông và gió rét từng hồi.  Đường tăm tối, lòng  bối rối lo âu dâng tràn.</vt:lpstr>
      <vt:lpstr>Ngày dần qua, ngàn niềm vui dần tan biến. Còn lại đây lòng chán ngán,  sống để làm chi? </vt:lpstr>
      <vt:lpstr>Và đêm nay là đêm Chúa chào đời. Và là đêm  mà đời tôi bỗng nhiên thay đổi.</vt:lpstr>
      <vt:lpstr>Mọi tội ô buồn đau Giê-xu gánh hết. Lòng vui sướng có Giê-xu bạn thân tôi. </vt:lpstr>
      <vt:lpstr>Và Giê-xu đến trong đêm đông giá băng,  nơi chuồng chiên nghèo nàn và thấp hèn.</vt:lpstr>
      <vt:lpstr>Chỉ có cỏ rơm thay gối êm, chẳng bạc vàng hay ngôi cao sang. </vt:lpstr>
      <vt:lpstr>Và Ngài đã đến trong đôi tay ấm êm, ban sự sống, vui tươi và an bình.</vt:lpstr>
      <vt:lpstr>Ngài dắt dìu qua bao khó nguy. Mãi mãi Giê-xu luôn bên tôi ban bình an. </vt:lpstr>
      <vt:lpstr>Nầy anh Giê-xu luôn bên tôi, mãi mãi Giê-xu luôn bên tôi…</vt:lpstr>
      <vt:lpstr>Chúa phán hứa sẽ không bao giờ bỏ tôi một mình. Mọi tội lỗi Giê-xu  chịu thay. </vt:lpstr>
      <vt:lpstr>Dù nghèo hèn hay sang giàu, dù đẹp hay xấu xa, dù khờ dại hay khéo léo.</vt:lpstr>
      <vt:lpstr>Giê-xu đợi chờ anh  tha thiết… </vt:lpstr>
      <vt:lpstr>Và đêm nay là đêm Chúa chào đời. Và là đêm  mà đời tôi bỗng nhiên thay đổi.</vt:lpstr>
      <vt:lpstr>Mọi tội ô buồn đau Giê-xu gánh hết. Ngài giáng thế bởi yêu anh và tôi. </vt:lpstr>
      <vt:lpstr>2. Này anh ơi, Giê-xu vẫn chờ anh. Lòng cô đơn thì sẽ có Giê-xu là bạn.</vt:lpstr>
      <vt:lpstr>Mọi vui thú trần gian chẳng còn mãi mãi, mà chỉ có tình yêu Chúa mãi không hề phai. </vt:lpstr>
      <vt:lpstr>Và đêm nay là đêm Chúa chào đời. Ngài yêu tôi và yêu anh, yêu luôn  mọi người.</vt:lpstr>
      <vt:lpstr>Này anh ơi đặt niềm tin nơi Giê-xu. Ngài giáng thế bởi yêu anh và tôi. </vt:lpstr>
      <vt:lpstr>Và Giê-xu đến trong đêm đông giá băng,  nơi chuồng chiên  nghèo nàn và thấp hèn.</vt:lpstr>
      <vt:lpstr>Chỉ có cỏ rơm thay gối êm, chẳng bạc vàng hay ngôi cao sang. </vt:lpstr>
      <vt:lpstr>Và Ngài đã đến trong đôi tay ấm êm, ban sự sống, vui tươi và an bình.</vt:lpstr>
      <vt:lpstr>Ngài dắt dìu qua bao khó nguy. Mãi mãi Giê-xu luôn bên tôi ban bình an. </vt:lpstr>
      <vt:lpstr>Nầy anh Giê-xu luôn bên tôi, mãi mãi Giê-xu luôn bên tôi…</vt:lpstr>
      <vt:lpstr>Chúa phán hứa sẽ không bao giờ bỏ tôi một mình. Mọi tội lỗi Giê-xu  chịu thay. </vt:lpstr>
      <vt:lpstr>Dù nghèo hèn hay sang giàu, dù đẹp hay xấu xa, dù khờ dại hay khéo léo.</vt:lpstr>
      <vt:lpstr>Giê-xu đợi chờ anh  tha thiết… </vt:lpstr>
      <vt:lpstr>Và đêm nay là đêm Chúa chào đời. Và là đêm  mà đời tôi bỗng nhiên thay đổi.</vt:lpstr>
      <vt:lpstr>Mọi tội ô buồn đau Giê-xu gánh hết. Ngài giáng thế bởi yêu anh và tôi.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80</cp:revision>
  <dcterms:created xsi:type="dcterms:W3CDTF">2018-01-29T10:14:30Z</dcterms:created>
  <dcterms:modified xsi:type="dcterms:W3CDTF">2018-04-13T07:42:40Z</dcterms:modified>
</cp:coreProperties>
</file>