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8" r:id="rId2"/>
    <p:sldId id="266" r:id="rId3"/>
    <p:sldId id="267" r:id="rId4"/>
    <p:sldId id="268" r:id="rId5"/>
    <p:sldId id="273" r:id="rId6"/>
    <p:sldId id="269" r:id="rId7"/>
    <p:sldId id="277" r:id="rId8"/>
    <p:sldId id="270" r:id="rId9"/>
    <p:sldId id="276" r:id="rId10"/>
    <p:sldId id="271" r:id="rId11"/>
    <p:sldId id="275" r:id="rId12"/>
    <p:sldId id="272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MỪNG CHÚA GIÁNG SINH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3. Ánh sáng bên phương trời đông dẫn đường ba vua đến thờ tôn Thánh nhi vừa sanh.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0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Bỏ thiên cung huy hoàng trên cõi trời cao nay xuống trần gian chính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Vua </a:t>
            </a:r>
            <a:r>
              <a:rPr lang="en-US" smtClean="0"/>
              <a:t>diệu vinh.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6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Nào ta hát mừng Chiên Con Thánh ngày nay sanh xuống thế gian tối tăm.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55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Hát ca lên vang lừng ta chúc mừng Chúa giáng xuống thế gian cứu ân Thiên đàng.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6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Chúa giáng sinh đêm này ta hãy cùng nhau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ca </a:t>
            </a:r>
            <a:r>
              <a:rPr lang="en-US" smtClean="0"/>
              <a:t>hát mừng vui chúc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Vua </a:t>
            </a:r>
            <a:r>
              <a:rPr lang="en-US" smtClean="0"/>
              <a:t>bình an.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Đấng cứu ân nơi trời cao giáng trần đem theo xuống trần gian biết bao lạc hoan.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6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Nào ca hát cùng tôn vinh Chúa ngày nay sanh xuống thế gian tối tăm.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7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Khắp nhân gian đêm này vang tiếng mừng Chúa đến với thế nhân phước ơn Thiên đàng.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5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Các kẻ chăn kinh hoàng khi ánh hào quang Thiên sứ lòa soi báo tin bình an.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2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Chính đêm nay Con Trời sanh xuống trần gian nơi chốn hèn khinh giữa muôn lầm than.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9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Thành Đa-vít là nơi Chân Chúa ngày nay sanh xuống thế gian tối tăm.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1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Kíp đến mau tôn thờ con Thánh vì Chúa đã đến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thế </a:t>
            </a:r>
            <a:r>
              <a:rPr lang="en-US" smtClean="0"/>
              <a:t>gian phước ơn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Thiên </a:t>
            </a:r>
            <a:r>
              <a:rPr lang="en-US" smtClean="0"/>
              <a:t>đàng.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3341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139</TotalTime>
  <Words>200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MỪNG CHÚA GIÁNG SINH</vt:lpstr>
      <vt:lpstr>1. Chúa giáng sinh đêm này ta hãy cùng nhau  ca hát mừng vui chúc  Vua bình an.</vt:lpstr>
      <vt:lpstr>Đấng cứu ân nơi trời cao giáng trần đem theo xuống trần gian biết bao lạc hoan. </vt:lpstr>
      <vt:lpstr>Nào ca hát cùng tôn vinh Chúa ngày nay sanh xuống thế gian tối tăm.</vt:lpstr>
      <vt:lpstr>Khắp nhân gian đêm này vang tiếng mừng Chúa đến với thế nhân phước ơn Thiên đàng. </vt:lpstr>
      <vt:lpstr>2. Các kẻ chăn kinh hoàng khi ánh hào quang Thiên sứ lòa soi báo tin bình an.</vt:lpstr>
      <vt:lpstr>Chính đêm nay Con Trời sanh xuống trần gian nơi chốn hèn khinh giữa muôn lầm than. </vt:lpstr>
      <vt:lpstr>Thành Đa-vít là nơi Chân Chúa ngày nay sanh xuống thế gian tối tăm.</vt:lpstr>
      <vt:lpstr>Kíp đến mau tôn thờ con Thánh vì Chúa đã đến  thế gian phước ơn  Thiên đàng. </vt:lpstr>
      <vt:lpstr>3. Ánh sáng bên phương trời đông dẫn đường ba vua đến thờ tôn Thánh nhi vừa sanh.</vt:lpstr>
      <vt:lpstr>Bỏ thiên cung huy hoàng trên cõi trời cao nay xuống trần gian chính  Vua diệu vinh. </vt:lpstr>
      <vt:lpstr>Nào ta hát mừng Chiên Con Thánh ngày nay sanh xuống thế gian tối tăm.</vt:lpstr>
      <vt:lpstr>Hát ca lên vang lừng ta chúc mừng Chúa giáng xuống thế gian cứu ân Thiên đàng.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80</cp:revision>
  <dcterms:created xsi:type="dcterms:W3CDTF">2018-01-29T10:14:30Z</dcterms:created>
  <dcterms:modified xsi:type="dcterms:W3CDTF">2018-04-13T07:07:03Z</dcterms:modified>
</cp:coreProperties>
</file>