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1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 CHÚC GIÁNG SINH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Mừng Nô-en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ban cho loài người</a:t>
            </a:r>
            <a:r>
              <a:rPr lang="en-US" smtClean="0"/>
              <a:t>, mừng </a:t>
            </a:r>
            <a:r>
              <a:rPr lang="en-US" smtClean="0"/>
              <a:t>Nô-en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Con sinh ra đời.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Mừng Nô-en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khúc </a:t>
            </a:r>
            <a:r>
              <a:rPr lang="en-US" smtClean="0"/>
              <a:t>ca vang mây trời</a:t>
            </a:r>
            <a:r>
              <a:rPr lang="en-US" smtClean="0"/>
              <a:t>, mừng </a:t>
            </a:r>
            <a:r>
              <a:rPr lang="en-US" smtClean="0"/>
              <a:t>mùa hạnh phước người ơi.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2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Cầu Cha ban 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hạnh </a:t>
            </a:r>
            <a:r>
              <a:rPr lang="en-US" smtClean="0"/>
              <a:t>phước đến muôn người</a:t>
            </a:r>
            <a:r>
              <a:rPr lang="en-US" smtClean="0"/>
              <a:t>, sự </a:t>
            </a:r>
            <a:r>
              <a:rPr lang="en-US" smtClean="0"/>
              <a:t>sống mới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sẽ </a:t>
            </a:r>
            <a:r>
              <a:rPr lang="en-US" smtClean="0"/>
              <a:t>đến trên nơi nơi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ô </a:t>
            </a:r>
            <a:r>
              <a:rPr lang="en-US" smtClean="0"/>
              <a:t>mừng vui.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1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Cùng ngợi khen ơn Cha, Ngài đem đến cho </a:t>
            </a:r>
            <a:r>
              <a:rPr lang="en-US" smtClean="0"/>
              <a:t>người nguồn </a:t>
            </a:r>
            <a:r>
              <a:rPr lang="en-US" smtClean="0"/>
              <a:t>vĩnh phước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mãi </a:t>
            </a:r>
            <a:r>
              <a:rPr lang="en-US" smtClean="0"/>
              <a:t>mãi trên mọi nơi như Thiên đàng.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Mừng anh vui Giáng sinh trong hòa bình</a:t>
            </a:r>
            <a:r>
              <a:rPr lang="en-US" smtClean="0"/>
              <a:t>. </a:t>
            </a:r>
            <a:br>
              <a:rPr lang="en-US" smtClean="0"/>
            </a:br>
            <a:r>
              <a:rPr lang="en-US" smtClean="0"/>
              <a:t>Mừng </a:t>
            </a:r>
            <a:r>
              <a:rPr lang="en-US" smtClean="0"/>
              <a:t>anh vui Giáng sinh trong huy hoàng. </a:t>
            </a:r>
          </a:p>
        </p:txBody>
      </p:sp>
    </p:spTree>
    <p:extLst>
      <p:ext uri="{BB962C8B-B14F-4D97-AF65-F5344CB8AC3E}">
        <p14:creationId xmlns:p14="http://schemas.microsoft.com/office/powerpoint/2010/main" val="262972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Mừng anh vui Giáng sinh trong ơn lành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và </a:t>
            </a:r>
            <a:r>
              <a:rPr lang="en-US" smtClean="0"/>
              <a:t>một năm mới bình an! </a:t>
            </a:r>
          </a:p>
        </p:txBody>
      </p:sp>
    </p:spTree>
    <p:extLst>
      <p:ext uri="{BB962C8B-B14F-4D97-AF65-F5344CB8AC3E}">
        <p14:creationId xmlns:p14="http://schemas.microsoft.com/office/powerpoint/2010/main" val="297839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Cầu xin cho anh được vui sống mỗi </a:t>
            </a:r>
            <a:r>
              <a:rPr lang="en-US" smtClean="0"/>
              <a:t>ngày và </a:t>
            </a:r>
            <a:r>
              <a:rPr lang="en-US" smtClean="0"/>
              <a:t>Chúa ở mãi mãi trong tâm anh không hề phai.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8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Vì Ngài luôn yêu anh, hằng mong dắt anh </a:t>
            </a:r>
            <a:r>
              <a:rPr lang="en-US" smtClean="0"/>
              <a:t>về được </a:t>
            </a:r>
            <a:r>
              <a:rPr lang="en-US" smtClean="0"/>
              <a:t>sống dưới mái ấm Giê-xu chở che trọn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2395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141</TotalTime>
  <Words>91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CA CHÚC GIÁNG SINH</vt:lpstr>
      <vt:lpstr>1. Mừng Nô-en  Chúa ban cho loài người, mừng Nô-en  Chúa Con sinh ra đời. </vt:lpstr>
      <vt:lpstr>Mừng Nô-en  khúc ca vang mây trời, mừng mùa hạnh phước người ơi. </vt:lpstr>
      <vt:lpstr>Cầu Cha ban ơn  hạnh phước đến muôn người, sự sống mới  sẽ đến trên nơi nơi  ô mừng vui. </vt:lpstr>
      <vt:lpstr>Cùng ngợi khen ơn Cha, Ngài đem đến cho người nguồn vĩnh phước  mãi mãi trên mọi nơi như Thiên đàng. </vt:lpstr>
      <vt:lpstr>2. Mừng anh vui Giáng sinh trong hòa bình.  Mừng anh vui Giáng sinh trong huy hoàng. </vt:lpstr>
      <vt:lpstr>Mừng anh vui Giáng sinh trong ơn lành  và một năm mới bình an! </vt:lpstr>
      <vt:lpstr>Cầu xin cho anh được vui sống mỗi ngày và Chúa ở mãi mãi trong tâm anh không hề phai. </vt:lpstr>
      <vt:lpstr>Vì Ngài luôn yêu anh, hằng mong dắt anh về được sống dưới mái ấm Giê-xu chở che trọn đời.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81</cp:revision>
  <dcterms:created xsi:type="dcterms:W3CDTF">2018-01-29T10:14:30Z</dcterms:created>
  <dcterms:modified xsi:type="dcterms:W3CDTF">2018-04-13T07:43:59Z</dcterms:modified>
</cp:coreProperties>
</file>