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8" r:id="rId2"/>
    <p:sldId id="266" r:id="rId3"/>
    <p:sldId id="267" r:id="rId4"/>
    <p:sldId id="268" r:id="rId5"/>
    <p:sldId id="281" r:id="rId6"/>
    <p:sldId id="269" r:id="rId7"/>
    <p:sldId id="275" r:id="rId8"/>
    <p:sldId id="270" r:id="rId9"/>
    <p:sldId id="280" r:id="rId10"/>
    <p:sldId id="271" r:id="rId11"/>
    <p:sldId id="279" r:id="rId12"/>
    <p:sldId id="272" r:id="rId13"/>
    <p:sldId id="278" r:id="rId14"/>
    <p:sldId id="273" r:id="rId15"/>
    <p:sldId id="277" r:id="rId16"/>
    <p:sldId id="27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53" autoAdjust="0"/>
    <p:restoredTop sz="86421" autoAdjust="0"/>
  </p:normalViewPr>
  <p:slideViewPr>
    <p:cSldViewPr snapToGrid="0">
      <p:cViewPr varScale="1">
        <p:scale>
          <a:sx n="49" d="100"/>
          <a:sy n="49" d="100"/>
        </p:scale>
        <p:origin x="324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GIÊ-XU CHÚA BÌNH 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2. Nơi nơi hôm nay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vui </a:t>
            </a:r>
            <a:r>
              <a:rPr lang="en-US" smtClean="0"/>
              <a:t>mừng trong đêm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giáng </a:t>
            </a:r>
            <a:r>
              <a:rPr lang="en-US" smtClean="0"/>
              <a:t>sinh</a:t>
            </a:r>
            <a:r>
              <a:rPr lang="en-US" smtClean="0"/>
              <a:t>, nào </a:t>
            </a:r>
            <a:r>
              <a:rPr lang="en-US" smtClean="0"/>
              <a:t>có mấy ai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nhận </a:t>
            </a:r>
            <a:r>
              <a:rPr lang="en-US" smtClean="0"/>
              <a:t>tin.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Chính Vua Giê-xu Ngài hạ sinh bởi yêu thương người</a:t>
            </a:r>
            <a:r>
              <a:rPr lang="en-US" smtClean="0"/>
              <a:t>. Ngài </a:t>
            </a:r>
            <a:r>
              <a:rPr lang="en-US" smtClean="0"/>
              <a:t>đến cho tôi, đến cho anh tình yêu.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Mang bao đau thương cam chịu nơi Gô-gô-tha</a:t>
            </a:r>
            <a:r>
              <a:rPr lang="en-US" smtClean="0"/>
              <a:t>, dòng </a:t>
            </a:r>
            <a:r>
              <a:rPr lang="en-US" smtClean="0"/>
              <a:t>huyết Chúa đổ ra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vì </a:t>
            </a:r>
            <a:r>
              <a:rPr lang="en-US" smtClean="0"/>
              <a:t>con.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4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Gánh thay muôn tội,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Ngài </a:t>
            </a:r>
            <a:r>
              <a:rPr lang="en-US" smtClean="0"/>
              <a:t>rịt bao vết thương lòng</a:t>
            </a:r>
            <a:r>
              <a:rPr lang="en-US" smtClean="0"/>
              <a:t>, để </a:t>
            </a:r>
            <a:r>
              <a:rPr lang="en-US" smtClean="0"/>
              <a:t>cuộc sống quanh đây được an bình.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5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Và Chúa Giê-xu giáng sinh đem đến hy vọng,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tình </a:t>
            </a:r>
            <a:r>
              <a:rPr lang="en-US" smtClean="0"/>
              <a:t>yêu vĩnh sinh.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4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 những cuộc đời mãi trong tuyệt vọng được tìm thấy thỏa vui trong Ngài.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64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Chúa nhân từ xót thương bao kẻ ô tội ngày đêm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vấn </a:t>
            </a:r>
            <a:r>
              <a:rPr lang="en-US" smtClean="0"/>
              <a:t>vương.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01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Xin hãy trở về, hãy mau trở về tìm về với Giê-xu tình yêu được bình an.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Bết-le-hem xưa đang chìm trong đêm tối </a:t>
            </a:r>
            <a:r>
              <a:rPr lang="en-US" smtClean="0"/>
              <a:t>tăm nào </a:t>
            </a:r>
            <a:r>
              <a:rPr lang="en-US" smtClean="0"/>
              <a:t>biết Chúa tôi hạ sinh.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Máng chiên đê hèn vì tình yêu Chúa vui làm người</a:t>
            </a:r>
            <a:r>
              <a:rPr lang="en-US" smtClean="0"/>
              <a:t>. Ngài </a:t>
            </a:r>
            <a:r>
              <a:rPr lang="en-US" smtClean="0"/>
              <a:t>đến cho tôi,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đến </a:t>
            </a:r>
            <a:r>
              <a:rPr lang="en-US" smtClean="0"/>
              <a:t>cho anh niềm tin.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6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Trong đêm yêu thương muôn vàn thiên binh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hát </a:t>
            </a:r>
            <a:r>
              <a:rPr lang="en-US" smtClean="0"/>
              <a:t>ca mừng chúc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Cứu </a:t>
            </a:r>
            <a:r>
              <a:rPr lang="en-US" smtClean="0"/>
              <a:t>Chúa nay hạ sinh.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0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Chúa đem vui mừng Ngài xua tan những ưu </a:t>
            </a:r>
            <a:r>
              <a:rPr lang="en-US" smtClean="0"/>
              <a:t>phiền để </a:t>
            </a:r>
            <a:r>
              <a:rPr lang="en-US" smtClean="0"/>
              <a:t>cuộc sống quanh đây được an bình.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1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Và Chúa Giê-xu giáng sinh đem đến hy vọng,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tình </a:t>
            </a:r>
            <a:r>
              <a:rPr lang="en-US" smtClean="0"/>
              <a:t>yêu vĩnh sinh.</a:t>
            </a:r>
          </a:p>
        </p:txBody>
      </p:sp>
    </p:spTree>
    <p:extLst>
      <p:ext uri="{BB962C8B-B14F-4D97-AF65-F5344CB8AC3E}">
        <p14:creationId xmlns:p14="http://schemas.microsoft.com/office/powerpoint/2010/main" val="163822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 những cuộc đời mãi trong tuyệt vọng được tìm thấy thỏa vui trong Ngài.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9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Chúa nhân từ xót thương bao kẻ ô tội ngày đêm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vấn </a:t>
            </a:r>
            <a:r>
              <a:rPr lang="en-US" smtClean="0"/>
              <a:t>vương.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1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Xin hãy trở về, hãy mau trở về tìm về với Giê-xu tình yêu được bình an.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1002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143</TotalTime>
  <Words>225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GIÊ-XU CHÚA BÌNH AN</vt:lpstr>
      <vt:lpstr>1. Bết-le-hem xưa đang chìm trong đêm tối tăm nào biết Chúa tôi hạ sinh.</vt:lpstr>
      <vt:lpstr>Máng chiên đê hèn vì tình yêu Chúa vui làm người. Ngài đến cho tôi,  đến cho anh niềm tin. </vt:lpstr>
      <vt:lpstr>Trong đêm yêu thương muôn vàn thiên binh  hát ca mừng chúc  Cứu Chúa nay hạ sinh.</vt:lpstr>
      <vt:lpstr>Chúa đem vui mừng Ngài xua tan những ưu phiền để cuộc sống quanh đây được an bình. </vt:lpstr>
      <vt:lpstr>Và Chúa Giê-xu giáng sinh đem đến hy vọng,  tình yêu vĩnh sinh.</vt:lpstr>
      <vt:lpstr>Cho những cuộc đời mãi trong tuyệt vọng được tìm thấy thỏa vui trong Ngài. </vt:lpstr>
      <vt:lpstr>Chúa nhân từ xót thương bao kẻ ô tội ngày đêm  vấn vương.</vt:lpstr>
      <vt:lpstr>Xin hãy trở về, hãy mau trở về tìm về với Giê-xu tình yêu được bình an. </vt:lpstr>
      <vt:lpstr>2. Nơi nơi hôm nay  vui mừng trong đêm  giáng sinh, nào có mấy ai  nhận tin.</vt:lpstr>
      <vt:lpstr>Chính Vua Giê-xu Ngài hạ sinh bởi yêu thương người. Ngài đến cho tôi, đến cho anh tình yêu. </vt:lpstr>
      <vt:lpstr>Mang bao đau thương cam chịu nơi Gô-gô-tha, dòng huyết Chúa đổ ra  vì con.</vt:lpstr>
      <vt:lpstr>Gánh thay muôn tội,  Ngài rịt bao vết thương lòng, để cuộc sống quanh đây được an bình. </vt:lpstr>
      <vt:lpstr>Và Chúa Giê-xu giáng sinh đem đến hy vọng,  tình yêu vĩnh sinh.</vt:lpstr>
      <vt:lpstr>Cho những cuộc đời mãi trong tuyệt vọng được tìm thấy thỏa vui trong Ngài. </vt:lpstr>
      <vt:lpstr>Chúa nhân từ xót thương bao kẻ ô tội ngày đêm  vấn vương.</vt:lpstr>
      <vt:lpstr>Xin hãy trở về, hãy mau trở về tìm về với Giê-xu tình yêu được bình an.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83</cp:revision>
  <dcterms:created xsi:type="dcterms:W3CDTF">2018-01-29T10:14:30Z</dcterms:created>
  <dcterms:modified xsi:type="dcterms:W3CDTF">2018-04-13T07:46:19Z</dcterms:modified>
</cp:coreProperties>
</file>