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73" r:id="rId6"/>
    <p:sldId id="269" r:id="rId7"/>
    <p:sldId id="274" r:id="rId8"/>
    <p:sldId id="270" r:id="rId9"/>
    <p:sldId id="275" r:id="rId10"/>
    <p:sldId id="271" r:id="rId11"/>
    <p:sldId id="276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ẤY TIN VUI CHO NGƯỜI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Người hỡi có biết vì cớ sao Giê-xu đã đến trong nơi khó nghèo?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Chúa đã đến, tìm và cứu những bước người mải mê đi trong tăm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Nào hãy cất bước tìm về Cha yêu thương, nguồn sự sống Chúa mãi luôn tuôn đầy.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Từng ngày trôi qua trong anh, lòng bình an, hy vọng Cha ban cho anh và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Ấy một đêm rất xa vời, ngàn vì sao lung linh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sáng </a:t>
            </a:r>
            <a:r>
              <a:rPr lang="en-US" smtClean="0"/>
              <a:t>soi nơi miền Bê-lem.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Bọn mục đồng nghe vang khúc ca thiên thần báo tin</a:t>
            </a:r>
            <a:r>
              <a:rPr lang="en-US" smtClean="0"/>
              <a:t>, mừng </a:t>
            </a:r>
            <a:r>
              <a:rPr lang="en-US" smtClean="0"/>
              <a:t>vui thay hôm nay Giê-xu Con Trời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giáng </a:t>
            </a:r>
            <a:r>
              <a:rPr lang="en-US" smtClean="0"/>
              <a:t>sinh.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Ấy là đêm Chúa ra đời,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tại </a:t>
            </a:r>
            <a:r>
              <a:rPr lang="en-US" smtClean="0"/>
              <a:t>chuồng chiên đơn sơ máng rơm không nệm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gối </a:t>
            </a:r>
            <a:r>
              <a:rPr lang="en-US" smtClean="0"/>
              <a:t>êm.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lòng Ngài yêu thương thế nhân, nên Ngài phó thân</a:t>
            </a:r>
            <a:r>
              <a:rPr lang="en-US" smtClean="0"/>
              <a:t>, để </a:t>
            </a:r>
            <a:r>
              <a:rPr lang="en-US" smtClean="0"/>
              <a:t>muôn dân hôm nay nhận được tình yêu Thiên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Thật Chúa đã đến, vì quá yêu con người đang mãi đi trong lỗi lầm.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đến Cứu Chúa, nhận tình yêu nơi Cha, Ngài sẽ lau khô dòng nước mắt.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Ngài sẽ xóa hết mọi buồn lo trong anh, và anh sẽ đắc thắng luôn mỗi ngày.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lại niềm vui </a:t>
            </a:r>
            <a:r>
              <a:rPr lang="en-US" smtClean="0"/>
              <a:t>nơi Cha</a:t>
            </a:r>
            <a:r>
              <a:rPr lang="en-US" smtClean="0"/>
              <a:t>, và tình yêu Cha dành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anh.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78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144</TotalTime>
  <Words>210</Words>
  <Application>Microsoft Office PowerPoint</Application>
  <PresentationFormat>Widescreen</PresentationFormat>
  <Paragraphs>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ẤY TIN VUI CHO NGƯỜI</vt:lpstr>
      <vt:lpstr>Ấy một đêm rất xa vời, ngàn vì sao lung linh  sáng soi nơi miền Bê-lem.</vt:lpstr>
      <vt:lpstr>Bọn mục đồng nghe vang khúc ca thiên thần báo tin, mừng vui thay hôm nay Giê-xu Con Trời  giáng sinh. </vt:lpstr>
      <vt:lpstr>Ấy là đêm Chúa ra đời,  tại chuồng chiên đơn sơ máng rơm không nệm  gối êm.</vt:lpstr>
      <vt:lpstr>Vì lòng Ngài yêu thương thế nhân, nên Ngài phó thân, để muôn dân hôm nay nhận được tình yêu Thiên Chúa. </vt:lpstr>
      <vt:lpstr>Thật Chúa đã đến, vì quá yêu con người đang mãi đi trong lỗi lầm.</vt:lpstr>
      <vt:lpstr>Tìm đến Cứu Chúa, nhận tình yêu nơi Cha, Ngài sẽ lau khô dòng nước mắt. </vt:lpstr>
      <vt:lpstr>Ngài sẽ xóa hết mọi buồn lo trong anh, và anh sẽ đắc thắng luôn mỗi ngày.</vt:lpstr>
      <vt:lpstr>Tìm lại niềm vui nơi Cha, và tình yêu Cha dành  cho anh. </vt:lpstr>
      <vt:lpstr>Người hỡi có biết vì cớ sao Giê-xu đã đến trong nơi khó nghèo?</vt:lpstr>
      <vt:lpstr>Vì Chúa đã đến, tìm và cứu những bước người mải mê đi trong tăm tối. </vt:lpstr>
      <vt:lpstr>Nào hãy cất bước tìm về Cha yêu thương, nguồn sự sống Chúa mãi luôn tuôn đầy.</vt:lpstr>
      <vt:lpstr>Từng ngày trôi qua trong anh, lòng bình an, hy vọng Cha ban cho anh và tôi.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83</cp:revision>
  <dcterms:created xsi:type="dcterms:W3CDTF">2018-01-29T10:14:30Z</dcterms:created>
  <dcterms:modified xsi:type="dcterms:W3CDTF">2018-04-13T07:48:29Z</dcterms:modified>
</cp:coreProperties>
</file>