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8" r:id="rId2"/>
    <p:sldId id="266" r:id="rId3"/>
    <p:sldId id="271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 YÊU CHÚA TÔI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 tôi cô đơn trong vườn Ghết-sê-ma-nê.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khẩn thiết nguyện cầu: “Xin Cha cất chén nầy khỏi con.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Nhưng không theo ý con, mà xin theo ý Cha”.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Từng giờ phút trôi qua trong tim Ngài tan vỡ, Ngài lặng lẽ đau thương cô đơn một mình.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Nầy anh hỡi có thấy chăng tình yêu Giê-xu,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yêu thế nhân Ngài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hi </a:t>
            </a:r>
            <a:r>
              <a:rPr lang="en-US" smtClean="0"/>
              <a:t>sinh chính thân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Nầy anh hỡi có thấy không từng mũi đinh,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đầu </a:t>
            </a:r>
            <a:r>
              <a:rPr lang="en-US" smtClean="0"/>
              <a:t>mang mão gai, giáo xuyên thân Ngài vì anh đó.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chết thay anh trên thập tự giá năm nào.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679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147</TotalTime>
  <Words>77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TÌNH YÊU CHÚA TÔI</vt:lpstr>
      <vt:lpstr>Chúa tôi cô đơn trong vườn Ghết-sê-ma-nê.  Ngài khẩn thiết nguyện cầu: “Xin Cha cất chén nầy khỏi con.</vt:lpstr>
      <vt:lpstr>Nhưng không theo ý con, mà xin theo ý Cha”. </vt:lpstr>
      <vt:lpstr>Từng giờ phút trôi qua trong tim Ngài tan vỡ, Ngài lặng lẽ đau thương cô đơn một mình. </vt:lpstr>
      <vt:lpstr>Nầy anh hỡi có thấy chăng tình yêu Giê-xu,  vì yêu thế nhân Ngài  hi sinh chính thân Ngài. </vt:lpstr>
      <vt:lpstr>Nầy anh hỡi có thấy không từng mũi đinh,  đầu mang mão gai, giáo xuyên thân Ngài vì anh đó. </vt:lpstr>
      <vt:lpstr>Chúa chết thay anh trên thập tự giá năm nào.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84</cp:revision>
  <dcterms:created xsi:type="dcterms:W3CDTF">2018-01-29T10:14:30Z</dcterms:created>
  <dcterms:modified xsi:type="dcterms:W3CDTF">2018-04-13T08:18:32Z</dcterms:modified>
</cp:coreProperties>
</file>