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 ĐƯỜNG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ĐI QUA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Lạy Chúa con đường nào Chúa đã đi qua,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</a:t>
            </a:r>
            <a:r>
              <a:rPr lang="en-US" smtClean="0"/>
              <a:t>đường nào Ngài ra pháp trường, mão gai nào hằn lên đau đớn.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Lạy Chúa Thánh giá nào Ngài vác trên vai,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đau </a:t>
            </a:r>
            <a:r>
              <a:rPr lang="en-US" smtClean="0"/>
              <a:t>thương nào phủ kín tâm tư đường thập giá Ngài dành cho con.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2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Lạy Chúa xin cho con bước đi với Ngài, xin cho con cùng vác với Ngài thập giá trên đường đời con 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Lạy Chúa xin cho con đóng đinh với Ngài,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xin </a:t>
            </a:r>
            <a:r>
              <a:rPr lang="en-US" smtClean="0"/>
              <a:t>cho con cùng chết với Ngài để được sống với Ngài vinh quang.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Giê-xu đã đền tội chết thế cho con đinh nhọn nào còn loang máu đào,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sỉ </a:t>
            </a:r>
            <a:r>
              <a:rPr lang="en-US" smtClean="0"/>
              <a:t>nhục nào còn vương trên má.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Lạy Chúa những bước nào gục ngã đau thương bao roi đòn hằn vết thê lương Ngài chịu chết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đền </a:t>
            </a:r>
            <a:r>
              <a:rPr lang="en-US" smtClean="0"/>
              <a:t>tội cho con.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Lạy Chúa xin cho con bước đi với Ngài, xin cho con cùng vác với Ngài thập giá trên đường đời con 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Lạy Chúa xin cho con đóng đinh với Ngài,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xin </a:t>
            </a:r>
            <a:r>
              <a:rPr lang="en-US" smtClean="0"/>
              <a:t>cho con cùng chết với Ngài để được sống với Ngài vinh quang.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607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148</TotalTime>
  <Words>132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CON ĐƯỜNG CHÚA ĐI QUA</vt:lpstr>
      <vt:lpstr>1. Lạy Chúa con đường nào Chúa đã đi qua,  con đường nào Ngài ra pháp trường, mão gai nào hằn lên đau đớn. </vt:lpstr>
      <vt:lpstr>Lạy Chúa Thánh giá nào Ngài vác trên vai,  đau thương nào phủ kín tâm tư đường thập giá Ngài dành cho con. </vt:lpstr>
      <vt:lpstr>Lạy Chúa xin cho con bước đi với Ngài, xin cho con cùng vác với Ngài thập giá trên đường đời con đi. </vt:lpstr>
      <vt:lpstr>Lạy Chúa xin cho con đóng đinh với Ngài,  xin cho con cùng chết với Ngài để được sống với Ngài vinh quang. </vt:lpstr>
      <vt:lpstr>2. Giê-xu đã đền tội chết thế cho con đinh nhọn nào còn loang máu đào,  sỉ nhục nào còn vương trên má. </vt:lpstr>
      <vt:lpstr>Lạy Chúa những bước nào gục ngã đau thương bao roi đòn hằn vết thê lương Ngài chịu chết  đền tội cho con. </vt:lpstr>
      <vt:lpstr>Lạy Chúa xin cho con bước đi với Ngài, xin cho con cùng vác với Ngài thập giá trên đường đời con đi. </vt:lpstr>
      <vt:lpstr>Lạy Chúa xin cho con đóng đinh với Ngài,  xin cho con cùng chết với Ngài để được sống với Ngài vinh quang.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85</cp:revision>
  <dcterms:created xsi:type="dcterms:W3CDTF">2018-01-29T10:14:30Z</dcterms:created>
  <dcterms:modified xsi:type="dcterms:W3CDTF">2018-04-13T08:19:19Z</dcterms:modified>
</cp:coreProperties>
</file>