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8" r:id="rId2"/>
    <p:sldId id="266" r:id="rId3"/>
    <p:sldId id="269" r:id="rId4"/>
    <p:sldId id="267" r:id="rId5"/>
    <p:sldId id="270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0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4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 YÊU THƯƠNG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1. Nơi </a:t>
            </a:r>
            <a:r>
              <a:rPr lang="en-US" smtClean="0"/>
              <a:t>Gô-tha Chúa chết thay vì con, ban ơn thiêng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 </a:t>
            </a:r>
            <a:r>
              <a:rPr lang="en-US" smtClean="0"/>
              <a:t>thứ bao tội con.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 ngôi cao sang Ngài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đã </a:t>
            </a:r>
            <a:r>
              <a:rPr lang="en-US" smtClean="0"/>
              <a:t>xuống dương trần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tìm </a:t>
            </a:r>
            <a:r>
              <a:rPr lang="en-US" smtClean="0"/>
              <a:t>con, cứu con, yêu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Cha </a:t>
            </a:r>
            <a:r>
              <a:rPr lang="en-US" smtClean="0"/>
              <a:t>yêu thương luôn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đỡ </a:t>
            </a:r>
            <a:r>
              <a:rPr lang="en-US" smtClean="0"/>
              <a:t>nâng đời con,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ban </a:t>
            </a:r>
            <a:r>
              <a:rPr lang="en-US" smtClean="0"/>
              <a:t>cho con sức mới trong Ngài luôn.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con yêu Chúa,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smtClean="0"/>
              <a:t>con mãi yêu Ngài </a:t>
            </a:r>
            <a:r>
              <a:rPr lang="en-US" smtClean="0"/>
              <a:t>vì </a:t>
            </a:r>
            <a:r>
              <a:rPr lang="en-US" smtClean="0"/>
              <a:t>Ngài đã yêu thương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2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 Nhân Ái, sống trong Ngài ngập tràn thoả vui, Chúa đưa con, Ngài hằng dắt con vào miền an thái.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luôn dẫn lối,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dẫu </a:t>
            </a:r>
            <a:r>
              <a:rPr lang="en-US" smtClean="0"/>
              <a:t>đường đời còn nhiều khó khăn, bước theo Ngài lòng càng vững tin nơi Cha toàn năng.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40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183</TotalTime>
  <Words>63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CHA YÊU THƯƠNG</vt:lpstr>
      <vt:lpstr>1. Nơi Gô-tha Chúa chết thay vì con, ban ơn thiêng  tha thứ bao tội con.</vt:lpstr>
      <vt:lpstr>Từ ngôi cao sang Ngài  đã xuống dương trần  tìm con, cứu con, yêu con. </vt:lpstr>
      <vt:lpstr>2. Cha yêu thương luôn  đỡ nâng đời con,  ban cho con sức mới trong Ngài luôn.</vt:lpstr>
      <vt:lpstr>Lòng con yêu Chúa,  lòng con mãi yêu Ngài vì Ngài đã yêu thương con. </vt:lpstr>
      <vt:lpstr>Cha Nhân Ái, sống trong Ngài ngập tràn thoả vui, Chúa đưa con, Ngài hằng dắt con vào miền an thái.</vt:lpstr>
      <vt:lpstr>Ngài luôn dẫn lối,  dẫu đường đời còn nhiều khó khăn, bước theo Ngài lòng càng vững tin nơi Cha toàn năng.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87</cp:revision>
  <dcterms:created xsi:type="dcterms:W3CDTF">2018-01-29T10:14:30Z</dcterms:created>
  <dcterms:modified xsi:type="dcterms:W3CDTF">2018-04-13T08:24:05Z</dcterms:modified>
</cp:coreProperties>
</file>