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YÊU TRẦN THẾ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Yêu, Giê-xu đã yêu thương loài người, tại nơi Gô-gô-tha năm xưa chịu bao đắng cay bao nhục hình vì tội nhân thế.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Yêu, vì yêu thế nhân đang lạc lầm tình yêu Chúa Cha ban Giê-xu, chịu bao đớn đau trên thập tự chết thay cho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Ôi! Tình yêu Giê-xu rộng hơn biển khơi, đem tình yêu, đem tin mừng cho thế 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Ôi! Vì yêu chúng sinh mà Thiên Chúa mang bao buồn đau, bao tội tình cho dương thế.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Hỡi người yêu dấu ơi mau trở về, về đây lắng nghe tiếng Giê-xu dịu êm thiết tha đang mời gọi: “Này con mau đến!”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dừng bước cách xa nơi lạc lầm, kìa cửa cứu ân đang mời gọi. Tìm đâu thấy nơi an bình thật cứu tâm linh nầy.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Anh! Về đây hỡi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quỳ </a:t>
            </a:r>
            <a:r>
              <a:rPr lang="en-US" smtClean="0"/>
              <a:t>bên Chúa Cha xin Thần Linh sáng soi đời nay đổi thay.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yêu mến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luôn chở che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tâm </a:t>
            </a:r>
            <a:r>
              <a:rPr lang="en-US" smtClean="0"/>
              <a:t>hồn anh. Hãy quay về bên chân Chúa.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71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149</TotalTime>
  <Words>175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CHÚA YÊU TRẦN THẾ</vt:lpstr>
      <vt:lpstr>1. Yêu, Giê-xu đã yêu thương loài người, tại nơi Gô-gô-tha năm xưa chịu bao đắng cay bao nhục hình vì tội nhân thế. </vt:lpstr>
      <vt:lpstr>Yêu, vì yêu thế nhân đang lạc lầm tình yêu Chúa Cha ban Giê-xu, chịu bao đớn đau trên thập tự chết thay cho người. </vt:lpstr>
      <vt:lpstr>Ôi! Tình yêu Giê-xu rộng hơn biển khơi, đem tình yêu, đem tin mừng cho thế nhân. </vt:lpstr>
      <vt:lpstr>Ôi! Vì yêu chúng sinh mà Thiên Chúa mang bao buồn đau, bao tội tình cho dương thế. </vt:lpstr>
      <vt:lpstr>2. Hỡi người yêu dấu ơi mau trở về, về đây lắng nghe tiếng Giê-xu dịu êm thiết tha đang mời gọi: “Này con mau đến!”</vt:lpstr>
      <vt:lpstr>Hãy dừng bước cách xa nơi lạc lầm, kìa cửa cứu ân đang mời gọi. Tìm đâu thấy nơi an bình thật cứu tâm linh nầy. </vt:lpstr>
      <vt:lpstr>Anh! Về đây hỡi anh,  quỳ bên Chúa Cha xin Thần Linh sáng soi đời nay đổi thay. </vt:lpstr>
      <vt:lpstr>Giê-xu yêu mến anh,  Ngài luôn chở che  tâm hồn anh. Hãy quay về bên chân Chúa.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87</cp:revision>
  <dcterms:created xsi:type="dcterms:W3CDTF">2018-01-29T10:14:30Z</dcterms:created>
  <dcterms:modified xsi:type="dcterms:W3CDTF">2018-04-13T07:49:09Z</dcterms:modified>
</cp:coreProperties>
</file>