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72" r:id="rId6"/>
    <p:sldId id="269" r:id="rId7"/>
    <p:sldId id="270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NƠI ĐỒI GÔ-THA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Nơi đồi Gô-tha chiều tàn Thiên Chúa vui mang thập hình, xưa vì tội tôi và người Ngài đành lâm thế.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Trên đồi xưa Chúa chịu hình, hông Chúa nhuốm huyết thành dòng, muôn người đã đến nhìn Ngài, không ai xót thương.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Kìa đồi thánh giá vời vợi, bầu trời bóng tối mịt mù. Giê-xu đã chết thay vì nhân thế.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Này người hãy đến thờ Ngài, tìm được Cứu Chúa đời mình để được cứu rỗi tâm linh suốt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Bao người xa Chúa lạc lầm, theo bước chân trên đường trần, đang tìm hư vong đời nầy người 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có </a:t>
            </a:r>
            <a:r>
              <a:rPr lang="en-US" smtClean="0"/>
              <a:t>thấy?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Anh còn trông ngóng điều gì? Sao chẳng kíp tôn thờ Ngài để được xóa hết tội tình, tâm linh thỏa vui.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Kìa đồi thánh giá vời vợi, bầu trời bóng tối mịt mù. Giê-xu đã chết thay vì nhân thế.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9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Này người hãy đến thờ Ngài, tìm được Cứu Chúa đời mình để được cứu rỗi tâm linh suốt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08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150</TotalTime>
  <Words>192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NƠI ĐỒI GÔ-THA</vt:lpstr>
      <vt:lpstr>1. Nơi đồi Gô-tha chiều tàn Thiên Chúa vui mang thập hình, xưa vì tội tôi và người Ngài đành lâm thế. </vt:lpstr>
      <vt:lpstr>Trên đồi xưa Chúa chịu hình, hông Chúa nhuốm huyết thành dòng, muôn người đã đến nhìn Ngài, không ai xót thương. </vt:lpstr>
      <vt:lpstr>Kìa đồi thánh giá vời vợi, bầu trời bóng tối mịt mù. Giê-xu đã chết thay vì nhân thế.</vt:lpstr>
      <vt:lpstr>Này người hãy đến thờ Ngài, tìm được Cứu Chúa đời mình để được cứu rỗi tâm linh suốt đời. </vt:lpstr>
      <vt:lpstr>2. Bao người xa Chúa lạc lầm, theo bước chân trên đường trần, đang tìm hư vong đời nầy người ơi  có thấy? </vt:lpstr>
      <vt:lpstr>Anh còn trông ngóng điều gì? Sao chẳng kíp tôn thờ Ngài để được xóa hết tội tình, tâm linh thỏa vui. </vt:lpstr>
      <vt:lpstr>Kìa đồi thánh giá vời vợi, bầu trời bóng tối mịt mù. Giê-xu đã chết thay vì nhân thế.</vt:lpstr>
      <vt:lpstr>Này người hãy đến thờ Ngài, tìm được Cứu Chúa đời mình để được cứu rỗi tâm linh suốt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88</cp:revision>
  <dcterms:created xsi:type="dcterms:W3CDTF">2018-01-29T10:14:30Z</dcterms:created>
  <dcterms:modified xsi:type="dcterms:W3CDTF">2018-04-13T08:29:42Z</dcterms:modified>
</cp:coreProperties>
</file>