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8" r:id="rId2"/>
    <p:sldId id="266" r:id="rId3"/>
    <p:sldId id="267" r:id="rId4"/>
    <p:sldId id="268" r:id="rId5"/>
    <p:sldId id="269" r:id="rId6"/>
    <p:sldId id="270" r:id="rId7"/>
    <p:sldId id="273" r:id="rId8"/>
    <p:sldId id="271" r:id="rId9"/>
    <p:sldId id="272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0" autoAdjust="0"/>
    <p:restoredTop sz="86421" autoAdjust="0"/>
  </p:normalViewPr>
  <p:slideViewPr>
    <p:cSldViewPr snapToGrid="0">
      <p:cViewPr varScale="1">
        <p:scale>
          <a:sx n="49" d="100"/>
          <a:sy n="49" d="100"/>
        </p:scale>
        <p:origin x="48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ĐAU THƯƠNG TIÊU MẤT NƠI GÔ-GÔ-THA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Gô-gô-tha. Gô-gô-tha.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Đau </a:t>
            </a:r>
            <a:r>
              <a:rPr lang="en-US" smtClean="0"/>
              <a:t>thương tiêu mất ở nơi Gô-gô-tha. Giê xu ở luôn bên mình.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Thế gian đầy đau thương với ưu tư. </a:t>
            </a:r>
            <a:r>
              <a:rPr lang="en-US" smtClean="0"/>
              <a:t>Sống </a:t>
            </a:r>
            <a:r>
              <a:rPr lang="en-US" smtClean="0"/>
              <a:t>buồn lo với nguy nan.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Đau thương tiêu mất ở nơi Gô-gô-tha. Giê xu ở luôn bên mình. Đau thương tiêu mất ở nơi Gô-gô-tha.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1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Gô-gô-tha. Gô-gô-tha.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Đau </a:t>
            </a:r>
            <a:r>
              <a:rPr lang="en-US" smtClean="0"/>
              <a:t>thương tiêu mất ở nơi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Gô-gô-tha</a:t>
            </a:r>
            <a:r>
              <a:rPr lang="en-US" smtClean="0"/>
              <a:t>. Giê xu ở luôn bên mình.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6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Ném ưu sầu nơi Gô-gô-tha ngay. Chúa vì ta gánh thay rồi.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5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Đau thương tiêu mất ở nơi Gô-gô-tha. Giê xu ở luôn bên mình. Đau thương tiêu mất ở nơi Gô-gô-tha.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Gô-gô-tha. Gô-gô-tha.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Đau </a:t>
            </a:r>
            <a:r>
              <a:rPr lang="en-US" smtClean="0"/>
              <a:t>thương tiêu mất ở nơi Gô-gô-tha. Giê xu ở luôn bên mình.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7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3. Những lo buồn Giê-xu đã tinh tường. Chúa hằng chăm sóc ta luôn.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Đau thương tiêu mất ở nơi Gô-gô-tha. Giê xu ở luôn bên mình. Đau thương tiêu mất ở nơi Gô-gô-tha.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8000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152</TotalTime>
  <Words>139</Words>
  <Application>Microsoft Office PowerPoint</Application>
  <PresentationFormat>Widescreen</PresentationFormat>
  <Paragraphs>11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Presentation1</vt:lpstr>
      <vt:lpstr>ĐAU THƯƠNG TIÊU MẤT NƠI GÔ-GÔ-THA</vt:lpstr>
      <vt:lpstr>1. Thế gian đầy đau thương với ưu tư. Sống buồn lo với nguy nan. </vt:lpstr>
      <vt:lpstr>Đau thương tiêu mất ở nơi Gô-gô-tha. Giê xu ở luôn bên mình. Đau thương tiêu mất ở nơi Gô-gô-tha.</vt:lpstr>
      <vt:lpstr>Gô-gô-tha. Gô-gô-tha.  Đau thương tiêu mất ở nơi  Gô-gô-tha. Giê xu ở luôn bên mình. </vt:lpstr>
      <vt:lpstr>2. Ném ưu sầu nơi Gô-gô-tha ngay. Chúa vì ta gánh thay rồi. </vt:lpstr>
      <vt:lpstr>Đau thương tiêu mất ở nơi Gô-gô-tha. Giê xu ở luôn bên mình. Đau thương tiêu mất ở nơi Gô-gô-tha.</vt:lpstr>
      <vt:lpstr>Gô-gô-tha. Gô-gô-tha.  Đau thương tiêu mất ở nơi Gô-gô-tha. Giê xu ở luôn bên mình. </vt:lpstr>
      <vt:lpstr>3. Những lo buồn Giê-xu đã tinh tường. Chúa hằng chăm sóc ta luôn. </vt:lpstr>
      <vt:lpstr>Đau thương tiêu mất ở nơi Gô-gô-tha. Giê xu ở luôn bên mình. Đau thương tiêu mất ở nơi Gô-gô-tha.</vt:lpstr>
      <vt:lpstr>Gô-gô-tha. Gô-gô-tha.  Đau thương tiêu mất ở nơi Gô-gô-tha. Giê xu ở luôn bên mình.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90</cp:revision>
  <dcterms:created xsi:type="dcterms:W3CDTF">2018-01-29T10:14:30Z</dcterms:created>
  <dcterms:modified xsi:type="dcterms:W3CDTF">2018-04-13T09:04:23Z</dcterms:modified>
</cp:coreProperties>
</file>