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ĐỒI VẮNG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tình yêu nên Thiên Chúa sai Ngài đến dương trần, gánh thay bao đớn đau đời người lầm than.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Nhưng thiên tình Ngài ban cho nhân gian đó đã khinh thường. Thế nhân vì tội ô lìa xa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Giờ đây thân Chúa đau thương. Đồi Gô-gô-tha nhuộm huyết tuôn Giê-xu phó thân mình vì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Mồ Chúa niêm phong rồi tình yêu đó quá cao đẹp, muôn đời cho chính anh và tôi giờ đây.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Đồi vắng trong sương chiều Giê-xu đã trút hơi rồi, ngàn cây đứng như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ru </a:t>
            </a:r>
            <a:r>
              <a:rPr lang="en-US" smtClean="0"/>
              <a:t>hồn nhân thế đang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trầm </a:t>
            </a:r>
            <a:r>
              <a:rPr lang="en-US" smtClean="0"/>
              <a:t>luân.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Thập giá treo thân Người mang bao vết gươm căm hờn, bởi người không biết chi tình yêu Chúa Cha.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tình yêu nên Thiên Chúa sai Ngài đến dương trần, gánh thay bao đớn đau đời người lầm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Nhưng thiên tình Ngài ban cho nhân gian đó đã khinh thường. Thế nhân vì tội ô lìa xa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Giờ đây thân Chúa đau thương. Đồi Gô-gô-tha nhuộm huyết tuôn Giê-xu phó thân mình vì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5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Nằm xuống thế cho người Giê-xu hỡi cớ sao Ngài nhân từ tha thứ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trần </a:t>
            </a:r>
            <a:r>
              <a:rPr lang="en-US" smtClean="0"/>
              <a:t>gian hờn căm.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Kìa đó chốn an phần nơi thanh vắng bóng đêm dài, ru theo tiếng hát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êm </a:t>
            </a:r>
            <a:r>
              <a:rPr lang="en-US" smtClean="0"/>
              <a:t>đềm đưa bước chân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biệt </a:t>
            </a:r>
            <a:r>
              <a:rPr lang="en-US" smtClean="0"/>
              <a:t>ly.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Đường vắng bóng con người đem thân Chúa đến nơi mộ, muôn đời như cách xa tội ô thế 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4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156</TotalTime>
  <Words>245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ĐỒI VẮNG</vt:lpstr>
      <vt:lpstr>1. Đồi vắng trong sương chiều Giê-xu đã trút hơi rồi, ngàn cây đứng như  ru hồn nhân thế đang  trầm luân. </vt:lpstr>
      <vt:lpstr>Thập giá treo thân Người mang bao vết gươm căm hờn, bởi người không biết chi tình yêu Chúa Cha. </vt:lpstr>
      <vt:lpstr>Vì tình yêu nên Thiên Chúa sai Ngài đến dương trần, gánh thay bao đớn đau đời người lầm than.</vt:lpstr>
      <vt:lpstr>Nhưng thiên tình Ngài ban cho nhân gian đó đã khinh thường. Thế nhân vì tội ô lìa xa Chúa. </vt:lpstr>
      <vt:lpstr>Giờ đây thân Chúa đau thương. Đồi Gô-gô-tha nhuộm huyết tuôn Giê-xu phó thân mình vì tôi. </vt:lpstr>
      <vt:lpstr>Nằm xuống thế cho người Giê-xu hỡi cớ sao Ngài nhân từ tha thứ cho  trần gian hờn căm. </vt:lpstr>
      <vt:lpstr>2. Kìa đó chốn an phần nơi thanh vắng bóng đêm dài, ru theo tiếng hát  êm đềm đưa bước chân  biệt ly. </vt:lpstr>
      <vt:lpstr>Đường vắng bóng con người đem thân Chúa đến nơi mộ, muôn đời như cách xa tội ô thế nhân. </vt:lpstr>
      <vt:lpstr>Vì tình yêu nên Thiên Chúa sai Ngài đến dương trần, gánh thay bao đớn đau đời người lầm than. </vt:lpstr>
      <vt:lpstr>Nhưng thiên tình Ngài ban cho nhân gian đó đã khinh thường. Thế nhân vì tội ô lìa xa Chúa. </vt:lpstr>
      <vt:lpstr>Giờ đây thân Chúa đau thương. Đồi Gô-gô-tha nhuộm huyết tuôn Giê-xu phó thân mình vì tôi. </vt:lpstr>
      <vt:lpstr>Mồ Chúa niêm phong rồi tình yêu đó quá cao đẹp, muôn đời cho chính anh và tôi giờ đây.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90</cp:revision>
  <dcterms:created xsi:type="dcterms:W3CDTF">2018-01-29T10:14:30Z</dcterms:created>
  <dcterms:modified xsi:type="dcterms:W3CDTF">2018-04-13T08:35:09Z</dcterms:modified>
</cp:coreProperties>
</file>