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8" r:id="rId2"/>
    <p:sldId id="266" r:id="rId3"/>
    <p:sldId id="267" r:id="rId4"/>
    <p:sldId id="268" r:id="rId5"/>
    <p:sldId id="269" r:id="rId6"/>
    <p:sldId id="270" r:id="rId7"/>
    <p:sldId id="272" r:id="rId8"/>
    <p:sldId id="273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7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56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TÌNH YÊU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Chúa đã xóa bao ô </a:t>
            </a:r>
            <a:r>
              <a:rPr lang="en-US" smtClean="0"/>
              <a:t>tội, </a:t>
            </a:r>
            <a:r>
              <a:rPr lang="en-US" smtClean="0"/>
              <a:t>tình yêu Chúa đã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tái </a:t>
            </a:r>
            <a:r>
              <a:rPr lang="en-US" smtClean="0"/>
              <a:t>sinh cuộc đời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8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Nơi Gô-gô-tha Giê-xu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đã </a:t>
            </a:r>
            <a:r>
              <a:rPr lang="en-US" smtClean="0"/>
              <a:t>chết thay cho con.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Trên </a:t>
            </a:r>
            <a:r>
              <a:rPr lang="en-US" smtClean="0"/>
              <a:t>thập giá xưa Giê-xu đã gánh thế tội con.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Chúa vượt trổi hơn bao núi đồi, tình yêu Chúa rộng lớn hơn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đại </a:t>
            </a:r>
            <a:r>
              <a:rPr lang="en-US" smtClean="0"/>
              <a:t>dương.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9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Chúa đã xóa bao ô </a:t>
            </a:r>
            <a:r>
              <a:rPr lang="en-US" smtClean="0"/>
              <a:t>tội, </a:t>
            </a:r>
            <a:r>
              <a:rPr lang="en-US" smtClean="0"/>
              <a:t>tình yêu Chúa đã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tái </a:t>
            </a:r>
            <a:r>
              <a:rPr lang="en-US" smtClean="0"/>
              <a:t>sinh cuộc đời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Nơi Gô-gô-tha tình yêu Chúa đã ban cho con. Trên thập giá xưa tình yêu Chúa đã cứu chuộc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Chúa vượt trổi hơn bao núi đồi, tình yêu Chúa rộng lớn hơn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đại </a:t>
            </a:r>
            <a:r>
              <a:rPr lang="en-US" smtClean="0"/>
              <a:t>dương.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Chúa đã xóa bao ô </a:t>
            </a:r>
            <a:r>
              <a:rPr lang="en-US" smtClean="0"/>
              <a:t>tội, </a:t>
            </a:r>
            <a:r>
              <a:rPr lang="en-US" smtClean="0"/>
              <a:t>tình yêu Chúa đã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tái </a:t>
            </a:r>
            <a:r>
              <a:rPr lang="en-US" smtClean="0"/>
              <a:t>sinh cuộc đời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Nay con nguyện dâng trọn cho Chúa cả tâm linh con. Giê-xu dấu yêu hồn linh con chỉ có Ngài thôi.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Chúa vượt trổi hơn bao núi đồi, </a:t>
            </a:r>
            <a:r>
              <a:rPr lang="en-US" smtClean="0"/>
              <a:t>tình </a:t>
            </a:r>
            <a:r>
              <a:rPr lang="en-US" smtClean="0"/>
              <a:t>yêu Chúa rộng lớn hơn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đại </a:t>
            </a:r>
            <a:r>
              <a:rPr lang="en-US" smtClean="0"/>
              <a:t>dương.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2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153</TotalTime>
  <Words>145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TÌNH YÊU CHÚA</vt:lpstr>
      <vt:lpstr>1. Nơi Gô-gô-tha Giê-xu  đã chết thay cho con.  Trên thập giá xưa Giê-xu đã gánh thế tội con. </vt:lpstr>
      <vt:lpstr>Tình yêu Chúa vượt trổi hơn bao núi đồi, tình yêu Chúa rộng lớn hơn  đại dương.</vt:lpstr>
      <vt:lpstr>Tình yêu Chúa đã xóa bao ô tội, tình yêu Chúa đã  tái sinh cuộc đời con. </vt:lpstr>
      <vt:lpstr>2. Nơi Gô-gô-tha tình yêu Chúa đã ban cho con. Trên thập giá xưa tình yêu Chúa đã cứu chuộc con. </vt:lpstr>
      <vt:lpstr>Tình yêu Chúa vượt trổi hơn bao núi đồi, tình yêu Chúa rộng lớn hơn  đại dương.</vt:lpstr>
      <vt:lpstr>Tình yêu Chúa đã xóa bao ô tội, tình yêu Chúa đã  tái sinh cuộc đời con.</vt:lpstr>
      <vt:lpstr>3. Nay con nguyện dâng trọn cho Chúa cả tâm linh con. Giê-xu dấu yêu hồn linh con chỉ có Ngài thôi. </vt:lpstr>
      <vt:lpstr>Tình yêu Chúa vượt trổi hơn bao núi đồi, tình yêu Chúa rộng lớn hơn  đại dương.</vt:lpstr>
      <vt:lpstr>Tình yêu Chúa đã xóa bao ô tội, tình yêu Chúa đã  tái sinh cuộc đời con.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92</cp:revision>
  <dcterms:created xsi:type="dcterms:W3CDTF">2018-01-29T10:14:30Z</dcterms:created>
  <dcterms:modified xsi:type="dcterms:W3CDTF">2018-04-13T08:34:33Z</dcterms:modified>
</cp:coreProperties>
</file>