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ĐỒI GÔ-GÔ-THA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CHỐN XƯA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Ơn Chúa cao sâu vô đối, tình yêu Chúa quá tuyệt vời. Có ai yêu như Giê-xu, ai dám chết thế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Thứ tha cho bao tội nhân, xóa hết quá khứ lạc lầm giúp cho ta luôn bình an bước trên nẻo chánh.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Ấy chính Chúa Giê-xu, Ngài đã đến cõi thế gian với bao ưu tư nặng mang tội lỗi khắp chốn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ngập </a:t>
            </a:r>
            <a:r>
              <a:rPr lang="en-US" smtClean="0"/>
              <a:t>tràn.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Chúng sinh đang trong lầm than, bởi tội loài người Chúa gánh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nhục </a:t>
            </a:r>
            <a:r>
              <a:rPr lang="en-US" smtClean="0"/>
              <a:t>hình.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Đồi Gô-gô-tha chốn xưa Chúa mang thập giá nặng. Nỗi đau âm thầm mà nào ai thấu chăng?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Tội lỗi nhân thế chất trên thân Ngài càng thêm nhiều. Bởi yêu thế nhân Giê-xu chịu hi sinh.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Ơn Chúa cao sâu vô đối, tình yêu Chúa quá tuyệt vời. Có ai yêu như Giê-xu, ai dám chết thế cho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Thứ tha cho bao tội nhân, xóa hết quá khứ lạc lầm giúp cho ta luôn bình an bước trên nẻo chánh.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Ấy chính Chúa Giê-xu, Ngài đã đến cõi thế gian với bao ưu tư nặng mang tội lỗi khắp chốn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ngập </a:t>
            </a:r>
            <a:r>
              <a:rPr lang="en-US" smtClean="0"/>
              <a:t>tràn.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Chúng sinh đang trong lầm than, bởi tội loài người Chúa gánh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nhục </a:t>
            </a:r>
            <a:r>
              <a:rPr lang="en-US" smtClean="0"/>
              <a:t>hình.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Lạy Chúa Giê-xu lắng nghe con đang kêu khẩn Ngài. Giúp ban năng lực để vượt qua khó khăn.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6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Chúa dẫn dắt sửa sai bao điều con bất toàn, đóng đinh xác thịt con trên thập tự ngay.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664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154</TotalTime>
  <Words>254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ĐỒI GÔ-GÔ-THA  CHỐN XƯA</vt:lpstr>
      <vt:lpstr>Đồi Gô-gô-tha chốn xưa Chúa mang thập giá nặng. Nỗi đau âm thầm mà nào ai thấu chăng? </vt:lpstr>
      <vt:lpstr>Tội lỗi nhân thế chất trên thân Ngài càng thêm nhiều. Bởi yêu thế nhân Giê-xu chịu hi sinh. </vt:lpstr>
      <vt:lpstr>Ơn Chúa cao sâu vô đối, tình yêu Chúa quá tuyệt vời. Có ai yêu như Giê-xu, ai dám chết thế cho người. </vt:lpstr>
      <vt:lpstr>Thứ tha cho bao tội nhân, xóa hết quá khứ lạc lầm giúp cho ta luôn bình an bước trên nẻo chánh. </vt:lpstr>
      <vt:lpstr>Ấy chính Chúa Giê-xu, Ngài đã đến cõi thế gian với bao ưu tư nặng mang tội lỗi khắp chốn  ngập tràn. </vt:lpstr>
      <vt:lpstr>Chúng sinh đang trong lầm than, bởi tội loài người Chúa gánh  nhục hình. </vt:lpstr>
      <vt:lpstr>Lạy Chúa Giê-xu lắng nghe con đang kêu khẩn Ngài. Giúp ban năng lực để vượt qua khó khăn. </vt:lpstr>
      <vt:lpstr>Nguyện Chúa dẫn dắt sửa sai bao điều con bất toàn, đóng đinh xác thịt con trên thập tự ngay.</vt:lpstr>
      <vt:lpstr>Ơn Chúa cao sâu vô đối, tình yêu Chúa quá tuyệt vời. Có ai yêu như Giê-xu, ai dám chết thế  cho người. </vt:lpstr>
      <vt:lpstr>Thứ tha cho bao tội nhân, xóa hết quá khứ lạc lầm giúp cho ta luôn bình an bước trên nẻo chánh. </vt:lpstr>
      <vt:lpstr>Ấy chính Chúa Giê-xu, Ngài đã đến cõi thế gian với bao ưu tư nặng mang tội lỗi khắp chốn  ngập tràn. </vt:lpstr>
      <vt:lpstr>Chúng sinh đang trong lầm than, bởi tội loài người Chúa gánh  nhục hình.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92</cp:revision>
  <dcterms:created xsi:type="dcterms:W3CDTF">2018-01-29T10:14:30Z</dcterms:created>
  <dcterms:modified xsi:type="dcterms:W3CDTF">2018-04-13T08:36:16Z</dcterms:modified>
</cp:coreProperties>
</file>