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2"/>
  </p:notesMasterIdLst>
  <p:sldIdLst>
    <p:sldId id="258" r:id="rId2"/>
    <p:sldId id="266" r:id="rId3"/>
    <p:sldId id="267" r:id="rId4"/>
    <p:sldId id="268" r:id="rId5"/>
    <p:sldId id="269" r:id="rId6"/>
    <p:sldId id="270" r:id="rId7"/>
    <p:sldId id="273" r:id="rId8"/>
    <p:sldId id="271" r:id="rId9"/>
    <p:sldId id="272" r:id="rId10"/>
    <p:sldId id="27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21" autoAdjust="0"/>
  </p:normalViewPr>
  <p:slideViewPr>
    <p:cSldViewPr snapToGrid="0">
      <p:cViewPr varScale="1">
        <p:scale>
          <a:sx n="47" d="100"/>
          <a:sy n="47" d="100"/>
        </p:scale>
        <p:origin x="66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7C82A-2429-46A8-9F5C-F08DB911B2E5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1AE96-8339-48A8-B7A7-FEFA69E1C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1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1AE96-8339-48A8-B7A7-FEFA69E1C1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3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22712"/>
            <a:ext cx="11442700" cy="4081549"/>
          </a:xfrm>
        </p:spPr>
        <p:txBody>
          <a:bodyPr/>
          <a:lstStyle/>
          <a:p>
            <a:r>
              <a:rPr lang="vi-VN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GÔ-GÔ-THA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8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Vì sao anh chẳng kíp mở cửa ra</a:t>
            </a:r>
            <a:r>
              <a:rPr lang="en-US" smtClean="0"/>
              <a:t>, thành </a:t>
            </a:r>
            <a:r>
              <a:rPr lang="en-US" smtClean="0"/>
              <a:t>thật rước Chúa hôm nay?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95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1. Nghìn muôn thương khó ở Gô-gô-tha, yêu tôi, Christ không bồi hồi. </a:t>
            </a:r>
          </a:p>
        </p:txBody>
      </p:sp>
    </p:spTree>
    <p:extLst>
      <p:ext uri="{BB962C8B-B14F-4D97-AF65-F5344CB8AC3E}">
        <p14:creationId xmlns:p14="http://schemas.microsoft.com/office/powerpoint/2010/main" val="167777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Dầu Cha cho biết chắc phải đóng đinh, Chúa đi, đi không hề lui.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28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Dầu Cha cho biết chắc phải đóng đinh, Ngài càng bước, bước không lui.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299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2. Tại sân Phi-lát lúc xử Chúa tôi, nhân gian kêu la nghịch Ngài.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06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Nào ai yêu Chúa bước đến cãi thay? Thế tôi,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thân </a:t>
            </a:r>
            <a:r>
              <a:rPr lang="en-US" smtClean="0"/>
              <a:t>Ngài sầu cay.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353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Nào ai yêu Chúa bước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đến </a:t>
            </a:r>
            <a:r>
              <a:rPr lang="en-US" smtClean="0"/>
              <a:t>cãi thay? Lạ kìa Chúa thế thân này.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93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3. Kìa Christ đang đứng trước cửa tâm anh, nhơn anh thân đau thương đầy.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22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Vì sao anh chẳng kíp mở của ra tiếp nghinh Giê-xu vào ngay?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6255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153</TotalTime>
  <Words>135</Words>
  <Application>Microsoft Office PowerPoint</Application>
  <PresentationFormat>Widescreen</PresentationFormat>
  <Paragraphs>11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Presentation1</vt:lpstr>
      <vt:lpstr>GÔ-GÔ-THA</vt:lpstr>
      <vt:lpstr>1. Nghìn muôn thương khó ở Gô-gô-tha, yêu tôi, Christ không bồi hồi. </vt:lpstr>
      <vt:lpstr>Dầu Cha cho biết chắc phải đóng đinh, Chúa đi, đi không hề lui.</vt:lpstr>
      <vt:lpstr>Dầu Cha cho biết chắc phải đóng đinh, Ngài càng bước, bước không lui. </vt:lpstr>
      <vt:lpstr>2. Tại sân Phi-lát lúc xử Chúa tôi, nhân gian kêu la nghịch Ngài. </vt:lpstr>
      <vt:lpstr>Nào ai yêu Chúa bước đến cãi thay? Thế tôi,  thân Ngài sầu cay.</vt:lpstr>
      <vt:lpstr>Nào ai yêu Chúa bước  đến cãi thay? Lạ kìa Chúa thế thân này. </vt:lpstr>
      <vt:lpstr>3. Kìa Christ đang đứng trước cửa tâm anh, nhơn anh thân đau thương đầy. </vt:lpstr>
      <vt:lpstr>Vì sao anh chẳng kíp mở của ra tiếp nghinh Giê-xu vào ngay?</vt:lpstr>
      <vt:lpstr>Vì sao anh chẳng kíp mở cửa ra, thành thật rước Chúa hôm nay?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THẦM TẠ ƠN CHÚA</dc:title>
  <dc:creator>quoctuan du</dc:creator>
  <cp:lastModifiedBy>Ha Le</cp:lastModifiedBy>
  <cp:revision>93</cp:revision>
  <dcterms:created xsi:type="dcterms:W3CDTF">2018-01-29T10:14:30Z</dcterms:created>
  <dcterms:modified xsi:type="dcterms:W3CDTF">2018-04-13T08:40:15Z</dcterms:modified>
</cp:coreProperties>
</file>