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8" r:id="rId2"/>
    <p:sldId id="266" r:id="rId3"/>
    <p:sldId id="267" r:id="rId4"/>
    <p:sldId id="268" r:id="rId5"/>
    <p:sldId id="269" r:id="rId6"/>
    <p:sldId id="270" r:id="rId7"/>
    <p:sldId id="282" r:id="rId8"/>
    <p:sldId id="271" r:id="rId9"/>
    <p:sldId id="272" r:id="rId10"/>
    <p:sldId id="273" r:id="rId11"/>
    <p:sldId id="274" r:id="rId12"/>
    <p:sldId id="277" r:id="rId13"/>
    <p:sldId id="275" r:id="rId14"/>
    <p:sldId id="278" r:id="rId15"/>
    <p:sldId id="279" r:id="rId16"/>
    <p:sldId id="280" r:id="rId17"/>
    <p:sldId id="27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CHIỀU TRÊN ĐỒI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GÔ-GÔ-THA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Nhưng tôi câm nín vì tiếng khóc không thành lời. Cứu Chúa dấu yêu Ngài chết thay tôi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là lẽ sống cho tôi, Giê-xu tình yêu ôi quá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cao </a:t>
            </a:r>
            <a:r>
              <a:rPr lang="en-US" smtClean="0"/>
              <a:t>vời.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ánh sáng cho muôn người, là lối sống cho nhân loại, là Cứu Chúa của trần gian.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đẹp như nắng ấm ban mai. Giê-xu đẹp như ánh sao trên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khúc thánh ca cao vời là suối nước trong im lìm là áng mây bay khắp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lẽ sống cho tôi, Giê-xu tình yêu ôi quá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cao </a:t>
            </a:r>
            <a:r>
              <a:rPr lang="en-US" smtClean="0"/>
              <a:t>vời.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ánh sáng cho muôn người, là lối sống cho nhân loại, là Cứu Chúa của trần gian.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đẹp như nắng ấm ban mai. Giê-xu đẹp như ánh sao trên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là khúc thánh ca cao vời là suối nước trong im lìm là áng mây bay khắp trời.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tôi cô đơn lặng lẽ mang thập hình bước lên trên đồi hồn nghe tan vỡ với muôn sầu đau.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Đám đông theo sau, họ như cơn gió không biết hướng đi. Ai nào hay biết Giê-xu đớn đau thế cho nhân loại.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Cứu Chúa dấu yêu thân mang niềm đau. Cứu Chúa dấu yêu sao đau thương vơi đầy.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Nhân gian đâu thấy vì quá mến yêu loài người.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phải cam mang bao đớn đau.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thân trên thập hình nhìn nhân gian với bao mến 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tôi yên lặng tình yêu không thể nói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lời </a:t>
            </a:r>
            <a:r>
              <a:rPr lang="en-US" smtClean="0"/>
              <a:t>than.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Huyết tuôn bên hông,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đau đớn trút linh hồn. Tội tôi Chúa mang, Giê-xu dấu yêu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chết thay tôi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Cảm biết Chúa tôi thân mang niềm đau.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Cảm </a:t>
            </a:r>
            <a:r>
              <a:rPr lang="en-US" smtClean="0"/>
              <a:t>biết Chúa tôi sao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đau </a:t>
            </a:r>
            <a:r>
              <a:rPr lang="en-US" smtClean="0"/>
              <a:t>thương vơi đầy.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08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163</TotalTime>
  <Words>280</Words>
  <Application>Microsoft Office PowerPoint</Application>
  <PresentationFormat>Widescreen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Presentation1</vt:lpstr>
      <vt:lpstr>CHIỀU TRÊN ĐỒI  GÔ-GÔ-THA</vt:lpstr>
      <vt:lpstr>Chúa tôi cô đơn lặng lẽ mang thập hình bước lên trên đồi hồn nghe tan vỡ với muôn sầu đau. </vt:lpstr>
      <vt:lpstr>Đám đông theo sau, họ như cơn gió không biết hướng đi. Ai nào hay biết Giê-xu đớn đau thế cho nhân loại. </vt:lpstr>
      <vt:lpstr>Cứu Chúa dấu yêu thân mang niềm đau. Cứu Chúa dấu yêu sao đau thương vơi đầy. </vt:lpstr>
      <vt:lpstr>Nhân gian đâu thấy vì quá mến yêu loài người.  Giê-xu phải cam mang bao đớn đau. </vt:lpstr>
      <vt:lpstr>Chúa thân trên thập hình nhìn nhân gian với bao mến thương.</vt:lpstr>
      <vt:lpstr>Chúa tôi yên lặng tình yêu không thể nói trong  lời than. </vt:lpstr>
      <vt:lpstr>Huyết tuôn bên hông,  Giê-xu đau đớn trút linh hồn. Tội tôi Chúa mang, Giê-xu dấu yêu  Ngài chết thay tôi rồi. </vt:lpstr>
      <vt:lpstr>Cảm biết Chúa tôi thân mang niềm đau.  Cảm biết Chúa tôi sao  đau thương vơi đầy. </vt:lpstr>
      <vt:lpstr>Nhưng tôi câm nín vì tiếng khóc không thành lời. Cứu Chúa dấu yêu Ngài chết thay tôi rồi. </vt:lpstr>
      <vt:lpstr>Giê-xu là lẽ sống cho tôi, Giê-xu tình yêu ôi quá  cao vời.</vt:lpstr>
      <vt:lpstr>Giê-xu là ánh sáng cho muôn người, là lối sống cho nhân loại, là Cứu Chúa của trần gian. </vt:lpstr>
      <vt:lpstr>Giê-xu đẹp như nắng ấm ban mai. Giê-xu đẹp như ánh sao trên trời.</vt:lpstr>
      <vt:lpstr>Giê-xu là khúc thánh ca cao vời là suối nước trong im lìm là áng mây bay khắp trời.</vt:lpstr>
      <vt:lpstr>Giê-xu là lẽ sống cho tôi, Giê-xu tình yêu ôi quá  cao vời.</vt:lpstr>
      <vt:lpstr>Giê-xu là ánh sáng cho muôn người, là lối sống cho nhân loại, là Cứu Chúa của trần gian. </vt:lpstr>
      <vt:lpstr>Giê-xu đẹp như nắng ấm ban mai. Giê-xu đẹp như ánh sao trên trời.</vt:lpstr>
      <vt:lpstr>Giê-xu là khúc thánh ca cao vời là suối nước trong im lìm là áng mây bay khắp trời.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94</cp:revision>
  <dcterms:created xsi:type="dcterms:W3CDTF">2018-01-29T10:14:30Z</dcterms:created>
  <dcterms:modified xsi:type="dcterms:W3CDTF">2018-04-13T08:52:58Z</dcterms:modified>
</cp:coreProperties>
</file>