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8" r:id="rId4"/>
    <p:sldId id="267" r:id="rId5"/>
    <p:sldId id="269" r:id="rId6"/>
    <p:sldId id="270" r:id="rId7"/>
    <p:sldId id="274" r:id="rId8"/>
    <p:sldId id="271" r:id="rId9"/>
    <p:sldId id="275" r:id="rId10"/>
    <p:sldId id="272" r:id="rId11"/>
    <p:sldId id="276" r:id="rId12"/>
    <p:sldId id="27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TÔN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TÌNH YÊU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tình thương tôi, Chúa nếm buồn đau, vì lòng yêu anh, Chúa chết sầu thương.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Thì vì sao anh bao năm tháng ơ thờ không tin Chúa tôi?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quyết tin nơi Giê-xu hết lòng, bước hết đường đời theo chân Chúa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Trung kiên cùng Ngài, tình mãi nồng sâu, tôn vinh đời đời Chúa của tình yêu.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Vì tình thương anh Chúa xuống trần gian,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lòng yêu em, Chúa sống lầm than.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tình thương tôi, Giê-xu mão gai đầu, vì Ngài yêu chúng ta, mình đầy bao vết 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Sườn đồi Gô-tha đẫm máu vì tôi, người người xem khinh, Chúa khổ vì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Thập tự treo thân,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bỏ thân vàng,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Chúa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chết đau thương cho nhân thế này,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đã chịu hình thay anh với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Bao la tình Ngài,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còn </a:t>
            </a:r>
            <a:r>
              <a:rPr lang="en-US" smtClean="0"/>
              <a:t>mãi ngàn sau,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tôn </a:t>
            </a:r>
            <a:r>
              <a:rPr lang="en-US" smtClean="0"/>
              <a:t>vinh đời đời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của </a:t>
            </a:r>
            <a:r>
              <a:rPr lang="en-US" smtClean="0"/>
              <a:t>tình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Ngoài đồi Ô-liu, Chúa khóc vì tôi, vào nhà Cai-phe, hổ nhuốc vì anh.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đường chông gai, Giê-xu vác thập hình, kìa Ngài đi tó xiêu, và này tim vỡ tan.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3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169</TotalTime>
  <Words>185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TÔN VINH  CHÚA TÌNH YÊU</vt:lpstr>
      <vt:lpstr>1. Vì tình thương anh Chúa xuống trần gian,  vì lòng yêu em, Chúa sống lầm than.</vt:lpstr>
      <vt:lpstr>Vì tình thương tôi, Giê-xu mão gai đầu, vì Ngài yêu chúng ta, mình đầy bao vết thương. </vt:lpstr>
      <vt:lpstr>Sườn đồi Gô-tha đẫm máu vì tôi, người người xem khinh, Chúa khổ vì tôi.</vt:lpstr>
      <vt:lpstr>Thập tự treo thân,  Giê-xu bỏ thân vàng,  Giê-xu Chúa tôi. </vt:lpstr>
      <vt:lpstr>Chúa chết đau thương cho nhân thế này,  Chúa đã chịu hình thay anh với tôi.</vt:lpstr>
      <vt:lpstr>Bao la tình Ngài,  còn mãi ngàn sau,  tôn vinh đời đời  Chúa của tình yêu. </vt:lpstr>
      <vt:lpstr>2. Ngoài đồi Ô-liu, Chúa khóc vì tôi, vào nhà Cai-phe, hổ nhuốc vì anh.</vt:lpstr>
      <vt:lpstr>Này đường chông gai, Giê-xu vác thập hình, kìa Ngài đi tó xiêu, và này tim vỡ tan. </vt:lpstr>
      <vt:lpstr>Vì tình thương tôi, Chúa nếm buồn đau, vì lòng yêu anh, Chúa chết sầu thương.</vt:lpstr>
      <vt:lpstr>Thì vì sao anh bao năm tháng ơ thờ không tin Chúa tôi? </vt:lpstr>
      <vt:lpstr>Hãy quyết tin nơi Giê-xu hết lòng, bước hết đường đời theo chân Chúa tôi.</vt:lpstr>
      <vt:lpstr>Trung kiên cùng Ngài, tình mãi nồng sâu, tôn vinh đời đời Chúa của tình yêu.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95</cp:revision>
  <dcterms:created xsi:type="dcterms:W3CDTF">2018-01-29T10:14:30Z</dcterms:created>
  <dcterms:modified xsi:type="dcterms:W3CDTF">2018-04-13T08:56:40Z</dcterms:modified>
</cp:coreProperties>
</file>