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77" r:id="rId4"/>
    <p:sldId id="267" r:id="rId5"/>
    <p:sldId id="272" r:id="rId6"/>
    <p:sldId id="268" r:id="rId7"/>
    <p:sldId id="276" r:id="rId8"/>
    <p:sldId id="269" r:id="rId9"/>
    <p:sldId id="275" r:id="rId10"/>
    <p:sldId id="270" r:id="rId11"/>
    <p:sldId id="274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 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Hỡi người thờ ơ mãi sao? Giê-xu Ngài đang đón chờ.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Tin Ngài tội anh Chúa tha, mong anh quay bước ngay về đây.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yêu anh, Chúa yêu người, thương yêu nhân thế nên chịu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tha mong anh mau về ăn năn xin Chúa tha tội 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Giê-xu vì ai huyết tuôn? Con Trời vì sao đớn đau?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Gô-tha thập giá Chúa mang, thương thay thân Cứu Chúa mang niềm đau.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Giê-xu, Chúa Giê-xu, yêu thương nhân thế nên chịu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ơi, Cha nhân từ,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 </a:t>
            </a:r>
            <a:r>
              <a:rPr lang="en-US" smtClean="0"/>
              <a:t>sinh thân báu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tội </a:t>
            </a:r>
            <a:r>
              <a:rPr lang="en-US" smtClean="0"/>
              <a:t>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Thân Ngài bị gươm giáo đâm, huyết hồng tràn tuôn láng lai.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Bao người nhạo chê Chúa tôi. Anh ơi, anh có biết bởi vì sao?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yêu ơi, đớn đau nhiều, tay chân đinh đóng huyết tuôn tràn.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Thế nhân ơi, biết không nào? Giê-xu nay chết thay tội 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28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156</TotalTime>
  <Words>178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VÌ AI</vt:lpstr>
      <vt:lpstr>1. Giê-xu vì ai huyết tuôn? Con Trời vì sao đớn đau?</vt:lpstr>
      <vt:lpstr>Gô-tha thập giá Chúa mang, thương thay thân Cứu Chúa mang niềm đau. </vt:lpstr>
      <vt:lpstr>Chúa Giê-xu, Chúa Giê-xu, yêu thương nhân thế nên chịu hình.</vt:lpstr>
      <vt:lpstr>Giê-xu ơi, Cha nhân từ,  hi sinh thân báu cho  tội nhân. </vt:lpstr>
      <vt:lpstr>2. Thân Ngài bị gươm giáo đâm, huyết hồng tràn tuôn láng lai.</vt:lpstr>
      <vt:lpstr>Bao người nhạo chê Chúa tôi. Anh ơi, anh có biết bởi vì sao? </vt:lpstr>
      <vt:lpstr>Chúa yêu ơi, đớn đau nhiều, tay chân đinh đóng huyết tuôn tràn.</vt:lpstr>
      <vt:lpstr>Thế nhân ơi, biết không nào? Giê-xu nay chết thay tội nhân. </vt:lpstr>
      <vt:lpstr>3. Hỡi người thờ ơ mãi sao? Giê-xu Ngài đang đón chờ.</vt:lpstr>
      <vt:lpstr>Tin Ngài tội anh Chúa tha, mong anh quay bước ngay về đây. </vt:lpstr>
      <vt:lpstr>Chúa yêu anh, Chúa yêu người, thương yêu nhân thế nên chịu hình.</vt:lpstr>
      <vt:lpstr>Thiết tha mong anh mau về ăn năn xin Chúa tha tội anh.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96</cp:revision>
  <dcterms:created xsi:type="dcterms:W3CDTF">2018-01-29T10:14:30Z</dcterms:created>
  <dcterms:modified xsi:type="dcterms:W3CDTF">2018-04-13T08:42:17Z</dcterms:modified>
</cp:coreProperties>
</file>