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8" r:id="rId4"/>
    <p:sldId id="267" r:id="rId5"/>
    <p:sldId id="269" r:id="rId6"/>
    <p:sldId id="270" r:id="rId7"/>
    <p:sldId id="281" r:id="rId8"/>
    <p:sldId id="271" r:id="rId9"/>
    <p:sldId id="276" r:id="rId10"/>
    <p:sldId id="272" r:id="rId11"/>
    <p:sldId id="277" r:id="rId12"/>
    <p:sldId id="273" r:id="rId13"/>
    <p:sldId id="278" r:id="rId14"/>
    <p:sldId id="274" r:id="rId15"/>
    <p:sldId id="280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 YÊU BIẾN ĐỔI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Ghết-sê-ma-nê mồ hôi Chúa đã đổ, thấm trên Ngài tựa như giọt máu khổ đau.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Khẩn xin Ngài, Cha trên trời Ngài quăng xa đi đau thương. Ý Cha luôn luôn vang trong lòng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Giê-xu vì yêu, lìa thiên cung vinh quang.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Xuống </a:t>
            </a:r>
            <a:r>
              <a:rPr lang="en-US" smtClean="0"/>
              <a:t>nơi trần, chịu đau thay anh với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Biết ơn Ngài, tôi nay nguyện đi theo Cứu Chúa Giê-xu. Vui mừng lòng xin hiến dâng.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gian truân bình an, vì có Ngài đi bên cạnh tôi. Dẫu sóng gió thay dời chẳng lo,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là tình yêu chẳng phai. Dìu tôi đi trong tháng ngày, lòng thỏa vui luôn dấn thân suốt đời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kêu gọi anh đến với Ngài xóa hết tội nhơ. Biến đổi chính tâm hồn sạch trong.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5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Sao chần chờ đợi mãi làm chi. Mau chạy đến Ngài, xin mời Ngài, Chúa Giê-xu bước vô lòng.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Ghết-sê-ma-nê mồ hôi Chúa đã đổ, thắm trên Ngài tựa như giọt máu khổ đau.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Khẩn xin Ngài, Cha trên trời Ngài quăng xa đi đau thương. Ý Cha luôn luôn vang trong lòng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Gô-gô-tha kia Ngài đã chết thay tôi. Để cứu chuộc đời tôi thoát khỏi tối tăm.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u buồn tháng năm dài lê chân nơi nơi mỏi mòn. Đi tìm tình yêu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Bao năm tôi lìa xa, tình yêu Ngài hy sinh vì tôi.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cô đơn bơ vơ lạc loài,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Bao chuỗi ngày luôn luôn bất an. Tình yêu Chúa nâng đỡ tôi dù đớn đau hay khó nguy cuốn lôi.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Khi Giê-xu gọi tôi, tôi đã gặp ánh sáng Ngài ban. Biến đổi cả tâm tư của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3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Tiếng dịu dàng vang trong lòng tôi: “Ta đã xóa tội, thứ tha con. Sống trong con, đổi thay lòng”.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21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157</TotalTime>
  <Words>327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TÌNH YÊU BIẾN ĐỔI</vt:lpstr>
      <vt:lpstr>Ghết-sê-ma-nê mồ hôi Chúa đã đổ, thắm trên Ngài tựa như giọt máu khổ đau.</vt:lpstr>
      <vt:lpstr>Khẩn xin Ngài, Cha trên trời Ngài quăng xa đi đau thương. Ý Cha luôn luôn vang trong lòng Con. </vt:lpstr>
      <vt:lpstr>1. Gô-gô-tha kia Ngài đã chết thay tôi. Để cứu chuộc đời tôi thoát khỏi tối tăm.</vt:lpstr>
      <vt:lpstr>Trong u buồn tháng năm dài lê chân nơi nơi mỏi mòn. Đi tìm tình yêu  thế nhân. </vt:lpstr>
      <vt:lpstr>Bao năm tôi lìa xa, tình yêu Ngài hy sinh vì tôi.  Tôi cô đơn bơ vơ lạc loài,</vt:lpstr>
      <vt:lpstr>Bao chuỗi ngày luôn luôn bất an. Tình yêu Chúa nâng đỡ tôi dù đớn đau hay khó nguy cuốn lôi. </vt:lpstr>
      <vt:lpstr>Khi Giê-xu gọi tôi, tôi đã gặp ánh sáng Ngài ban. Biến đổi cả tâm tư của tôi.</vt:lpstr>
      <vt:lpstr>Tiếng dịu dàng vang trong lòng tôi: “Ta đã xóa tội, thứ tha con. Sống trong con, đổi thay lòng”. </vt:lpstr>
      <vt:lpstr>Ghết-sê-ma-nê mồ hôi Chúa đã đổ, thấm trên Ngài tựa như giọt máu khổ đau.</vt:lpstr>
      <vt:lpstr>Khẩn xin Ngài, Cha trên trời Ngài quăng xa đi đau thương. Ý Cha luôn luôn vang trong lòng Con. </vt:lpstr>
      <vt:lpstr>2. Giê-xu vì yêu, lìa thiên cung vinh quang.  Xuống nơi trần, chịu đau thay anh với tôi.</vt:lpstr>
      <vt:lpstr>Biết ơn Ngài, tôi nay nguyện đi theo Cứu Chúa Giê-xu. Vui mừng lòng xin hiến dâng. </vt:lpstr>
      <vt:lpstr>Trong gian truân bình an, vì có Ngài đi bên cạnh tôi. Dẫu sóng gió thay dời chẳng lo,</vt:lpstr>
      <vt:lpstr>Giê-xu là tình yêu chẳng phai. Dìu tôi đi trong tháng ngày, lòng thỏa vui luôn dấn thân suốt đời tôi. </vt:lpstr>
      <vt:lpstr>Giê-xu kêu gọi anh đến với Ngài xóa hết tội nhơ. Biến đổi chính tâm hồn sạch trong.</vt:lpstr>
      <vt:lpstr>Sao chần chờ đợi mãi làm chi. Mau chạy đến Ngài, xin mời Ngài, Chúa Giê-xu bước vô lòng.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97</cp:revision>
  <dcterms:created xsi:type="dcterms:W3CDTF">2018-01-29T10:14:30Z</dcterms:created>
  <dcterms:modified xsi:type="dcterms:W3CDTF">2018-04-13T08:41:12Z</dcterms:modified>
</cp:coreProperties>
</file>