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1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3" r:id="rId14"/>
    <p:sldId id="277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0" autoAdjust="0"/>
    <p:restoredTop sz="86421" autoAdjust="0"/>
  </p:normalViewPr>
  <p:slideViewPr>
    <p:cSldViewPr snapToGrid="0">
      <p:cViewPr varScale="1">
        <p:scale>
          <a:sx n="49" d="100"/>
          <a:sy n="49" d="100"/>
        </p:scale>
        <p:origin x="48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CHÚA CAO QUÝ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Đại dương còn xanh biếc, cánh chim còn nên thơ, Chúa mang ta trong cánh tình nhân 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Người ơi Ngài không tiếc bước trên đồi Gô-tha, bởi tôi nên Thiên Chúa đành phó con.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Đẹp thay tình Thiên Chúa cao đẹp bấy, tình ấy như hạt sương long lanh ướt bờ má.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Chúa Ngài yêu mến người đương thế khổ đau, tình yêu đó ôi cao đẹp dường trong mơ.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3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3. Lòng vui mừng khi Chúa gọi ta đến với Cha, thật âu yếm Chúa bên tôi rất thỏa thay.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9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Dựa nương mình trong Chúa tình nhân ái Chúa Cha, nhìn hoa thắm môi tươi cười lòng lâng lâng.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Tình yêu thật cao quý Chúa cho người dương gian, gánh thay bao đau đớn sầu muôn lối.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8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Người ơi Ngài không tiếc chính ngôi trời vinh quang, chết thay đem ơn Chúa chuộc chúng ta.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0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Đẹp thay tình Thiên Chúa cao đẹp bấy, tình ấy như hạt sương long lanh ướt bờ má.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83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Vì Chúa Ngài yêu mến người đương thế khổ đau, tình yêu đó ôi cao đẹp dường trong mơ.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Giê-xu vì nhân thế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chịu </a:t>
            </a:r>
            <a:r>
              <a:rPr lang="en-US" smtClean="0"/>
              <a:t>đau đớn xót xa,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Ngài </a:t>
            </a:r>
            <a:r>
              <a:rPr lang="en-US" smtClean="0"/>
              <a:t>mang lấy bao ô tội ở Gô-tha.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Bàn tay chịu đinh đóng làm đau buốt thấu tim,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đầu </a:t>
            </a:r>
            <a:r>
              <a:rPr lang="en-US" smtClean="0"/>
              <a:t>mang lấy mão gai ghim tận trong xương.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4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Tình yêu thật cao quý Chúa mang hình thay tôi, dẫu cho bao đau đớn sầu muôn lối.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Vì tôi ngài không tiếc chính ngôi trời vinh quang, thế tôi mang đau đớn sầu đắng cay.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8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Đẹp thay tình Thiên Chúa cao đẹp bấy, tình ấy như hạt sương long lanh ướt bờ má.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3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Vì Chúa Ngài yêu mến người dương thế khổ đau, tình yêu đó ôi cao đẹp dường trong mơ.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Người ơi vì nhân thế Ngài xa chốn hiển vinh, đành lâm thế thay con người gánh đau thương.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Dòng châu Ngài lai láng bờ mi thấm mắt môi vì thương xót thế nhân đành chịu đau thương.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7617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159</TotalTime>
  <Words>351</Words>
  <Application>Microsoft Office PowerPoint</Application>
  <PresentationFormat>Widescreen</PresentationFormat>
  <Paragraphs>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CHÚA CAO QUÝ</vt:lpstr>
      <vt:lpstr>1. Giê-xu vì nhân thế  chịu đau đớn xót xa,  Ngài mang lấy bao ô tội ở Gô-tha. </vt:lpstr>
      <vt:lpstr>Bàn tay chịu đinh đóng làm đau buốt thấu tim,  đầu mang lấy mão gai ghim tận trong xương. </vt:lpstr>
      <vt:lpstr>Tình yêu thật cao quý Chúa mang hình thay tôi, dẫu cho bao đau đớn sầu muôn lối. </vt:lpstr>
      <vt:lpstr>Vì tôi ngài không tiếc chính ngôi trời vinh quang, thế tôi mang đau đớn sầu đắng cay. </vt:lpstr>
      <vt:lpstr>Đẹp thay tình Thiên Chúa cao đẹp bấy, tình ấy như hạt sương long lanh ướt bờ má.</vt:lpstr>
      <vt:lpstr>Vì Chúa Ngài yêu mến người dương thế khổ đau, tình yêu đó ôi cao đẹp dường trong mơ. </vt:lpstr>
      <vt:lpstr>2. Người ơi vì nhân thế Ngài xa chốn hiển vinh, đành lâm thế thay con người gánh đau thương. </vt:lpstr>
      <vt:lpstr>Dòng châu Ngài lai láng bờ mi thấm mắt môi vì thương xót thế nhân đành chịu đau thương. </vt:lpstr>
      <vt:lpstr>Đại dương còn xanh biếc, cánh chim còn nên thơ, Chúa mang ta trong cánh tình nhân ái. </vt:lpstr>
      <vt:lpstr>Người ơi Ngài không tiếc bước trên đồi Gô-tha, bởi tôi nên Thiên Chúa đành phó con. </vt:lpstr>
      <vt:lpstr>Đẹp thay tình Thiên Chúa cao đẹp bấy, tình ấy như hạt sương long lanh ướt bờ má.</vt:lpstr>
      <vt:lpstr>Vì Chúa Ngài yêu mến người đương thế khổ đau, tình yêu đó ôi cao đẹp dường trong mơ. </vt:lpstr>
      <vt:lpstr>3. Lòng vui mừng khi Chúa gọi ta đến với Cha, thật âu yếm Chúa bên tôi rất thỏa thay. </vt:lpstr>
      <vt:lpstr>Dựa nương mình trong Chúa tình nhân ái Chúa Cha, nhìn hoa thắm môi tươi cười lòng lâng lâng. </vt:lpstr>
      <vt:lpstr>Tình yêu thật cao quý Chúa cho người dương gian, gánh thay bao đau đớn sầu muôn lối. </vt:lpstr>
      <vt:lpstr>Người ơi Ngài không tiếc chính ngôi trời vinh quang, chết thay đem ơn Chúa chuộc chúng ta. </vt:lpstr>
      <vt:lpstr>Đẹp thay tình Thiên Chúa cao đẹp bấy, tình ấy như hạt sương long lanh ướt bờ má.</vt:lpstr>
      <vt:lpstr>Vì Chúa Ngài yêu mến người đương thế khổ đau, tình yêu đó ôi cao đẹp dường trong mơ.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98</cp:revision>
  <dcterms:created xsi:type="dcterms:W3CDTF">2018-01-29T10:14:30Z</dcterms:created>
  <dcterms:modified xsi:type="dcterms:W3CDTF">2018-04-13T09:07:32Z</dcterms:modified>
</cp:coreProperties>
</file>