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8" r:id="rId2"/>
    <p:sldId id="266" r:id="rId3"/>
    <p:sldId id="271" r:id="rId4"/>
    <p:sldId id="267" r:id="rId5"/>
    <p:sldId id="275" r:id="rId6"/>
    <p:sldId id="268" r:id="rId7"/>
    <p:sldId id="274" r:id="rId8"/>
    <p:sldId id="269" r:id="rId9"/>
    <p:sldId id="273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1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 SỐNG LẠI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VINH QUANG RỒI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Cười lên đi ai ơi,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cất </a:t>
            </a:r>
            <a:r>
              <a:rPr lang="en-US" smtClean="0"/>
              <a:t>tiếng vui, cười lên đi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ai </a:t>
            </a:r>
            <a:r>
              <a:rPr lang="en-US" smtClean="0"/>
              <a:t>ơi hát vang trời.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Cười lên đi ai ơi,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cất </a:t>
            </a:r>
            <a:r>
              <a:rPr lang="en-US" smtClean="0"/>
              <a:t>tiếng vui!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sống lại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vinh </a:t>
            </a:r>
            <a:r>
              <a:rPr lang="en-US" smtClean="0"/>
              <a:t>quang rồi.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Lòng tôi hôm nay vui Cứu Chúa ôi, lòng tôi hôm nay vui hát vang trời.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Lòng tôi hôm nay vui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Cứu </a:t>
            </a:r>
            <a:r>
              <a:rPr lang="en-US" smtClean="0"/>
              <a:t>Chúa ôi, Chúa sống lại vinh quang rồi.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0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Đồi Gô-tha năm xưa Chúa đóng đinh, </a:t>
            </a:r>
            <a:r>
              <a:rPr lang="en-US" smtClean="0"/>
              <a:t>Ngài </a:t>
            </a:r>
            <a:r>
              <a:rPr lang="en-US" smtClean="0"/>
              <a:t>mang bao đau thương trên thập hình.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Đồi Gô-tha năm xưa đã chứng minh Chúa yêu người quên thân mình.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3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3. Ngài hi sinh cho tôi, chết thế tôi, Ngài hi sinh cho anh với bao người.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6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Lòng yêu thương bao la huyết thắm rơi, gánh muôn tội thay bao 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4. Mồ chôn Giê-xu không đóng kín luôn, mồ kia sau ba hôm vang tin mừng.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Trời bình minh </a:t>
            </a:r>
            <a:r>
              <a:rPr lang="en-US" smtClean="0"/>
              <a:t>chim muông </a:t>
            </a:r>
            <a:r>
              <a:rPr lang="en-US" smtClean="0"/>
              <a:t>hót véo von,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sống lại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vui tưng </a:t>
            </a:r>
            <a:r>
              <a:rPr lang="en-US" smtClean="0"/>
              <a:t>bừng.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433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169</TotalTime>
  <Words>141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CHÚA SỐNG LẠI  VINH QUANG RỒI</vt:lpstr>
      <vt:lpstr>1. Lòng tôi hôm nay vui Cứu Chúa ôi, lòng tôi hôm nay vui hát vang trời.</vt:lpstr>
      <vt:lpstr>Lòng tôi hôm nay vui  Cứu Chúa ôi, Chúa sống lại vinh quang rồi. </vt:lpstr>
      <vt:lpstr>2. Đồi Gô-tha năm xưa Chúa đóng đinh, Ngài mang bao đau thương trên thập hình.</vt:lpstr>
      <vt:lpstr>Đồi Gô-tha năm xưa đã chứng minh Chúa yêu người quên thân mình. </vt:lpstr>
      <vt:lpstr>3. Ngài hi sinh cho tôi, chết thế tôi, Ngài hi sinh cho anh với bao người.</vt:lpstr>
      <vt:lpstr>Lòng yêu thương bao la huyết thắm rơi, gánh muôn tội thay bao người. </vt:lpstr>
      <vt:lpstr>4. Mồ chôn Giê-xu không đóng kín luôn, mồ kia sau ba hôm vang tin mừng.</vt:lpstr>
      <vt:lpstr>Trời bình minh chim muông hót véo von,  Chúa sống lại  vui tưng bừng. </vt:lpstr>
      <vt:lpstr>5. Cười lên đi ai ơi,  cất tiếng vui, cười lên đi  ai ơi hát vang trời.</vt:lpstr>
      <vt:lpstr>Cười lên đi ai ơi,  cất tiếng vui!  Chúa sống lại  vinh quang rồi.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100</cp:revision>
  <dcterms:created xsi:type="dcterms:W3CDTF">2018-01-29T10:14:30Z</dcterms:created>
  <dcterms:modified xsi:type="dcterms:W3CDTF">2018-04-13T09:18:36Z</dcterms:modified>
</cp:coreProperties>
</file>