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3"/>
  </p:notesMasterIdLst>
  <p:sldIdLst>
    <p:sldId id="258" r:id="rId2"/>
    <p:sldId id="266" r:id="rId3"/>
    <p:sldId id="267" r:id="rId4"/>
    <p:sldId id="268" r:id="rId5"/>
    <p:sldId id="295" r:id="rId6"/>
    <p:sldId id="269" r:id="rId7"/>
    <p:sldId id="294" r:id="rId8"/>
    <p:sldId id="270" r:id="rId9"/>
    <p:sldId id="293" r:id="rId10"/>
    <p:sldId id="271" r:id="rId11"/>
    <p:sldId id="292" r:id="rId12"/>
    <p:sldId id="272" r:id="rId13"/>
    <p:sldId id="291" r:id="rId14"/>
    <p:sldId id="273" r:id="rId15"/>
    <p:sldId id="290" r:id="rId16"/>
    <p:sldId id="274" r:id="rId17"/>
    <p:sldId id="289" r:id="rId18"/>
    <p:sldId id="275" r:id="rId19"/>
    <p:sldId id="288" r:id="rId20"/>
    <p:sldId id="276" r:id="rId21"/>
    <p:sldId id="287" r:id="rId22"/>
    <p:sldId id="277" r:id="rId23"/>
    <p:sldId id="286" r:id="rId24"/>
    <p:sldId id="278" r:id="rId25"/>
    <p:sldId id="285" r:id="rId26"/>
    <p:sldId id="279" r:id="rId27"/>
    <p:sldId id="284" r:id="rId28"/>
    <p:sldId id="280" r:id="rId29"/>
    <p:sldId id="283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9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16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ĐẤNG SỐNG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Ôi Cha thượng thiên trên cao xót xa quay mặt lại với Con Ngài là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dấu.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Trần gian sao quá tội lỗi ngập tràn. Bầu trời tối tăm ngay giữa trưa.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2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Mừng vui lên hỡi muôn dân đồng lòng hát ca ngợi về tình yêu vô đối.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Đồi Gô-tha hiến dâng thân chịu hình, để chuộc tội cho anh, cho tôi,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Ai nhận tin Giê-xu Chúa tha hết mọi tội để cuộc đời tràn ngập sự bình 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hân hoan Giê-xu sống quang vinh.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đã sống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chính </a:t>
            </a:r>
            <a:r>
              <a:rPr lang="en-US" smtClean="0"/>
              <a:t>Giê-xu Chúa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Cùng nhau dâng lên tiếng chúc tôn Giê-xu, vì yêu Giê-xu đã phó thân.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Giê-xu quá vô biên muôn đời. Ngài ban cho ta cuộc đời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Mừng vui lên hỡi muôn dân đồng lòng hát ca ngợi về tình yêu vô đối.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Đồi Gô-tha hiến dâng thân chịu hình, để chuộc tội cho anh, cho tôi,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cho </a:t>
            </a:r>
            <a:r>
              <a:rPr lang="en-US" smtClean="0"/>
              <a:t>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Trời ban trưa nắng soi trên ngọn đồi, Chúa Giê-xu chịu hình trên cây gỗ.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Ai nhận tin Giê-xu Chúa tha hết mọi tội để cuộc đời tràn ngập sự bình 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hân hoan Giê-xu sống quang vinh.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đã sống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chính </a:t>
            </a:r>
            <a:r>
              <a:rPr lang="en-US" smtClean="0"/>
              <a:t>Giê-xu Chúa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Giờ đây xin kính dâng thân hồn nầy, Chúa Giê-xu ngự vào tâm con mãi.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9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con mong Chúa quản cai trọn đời, tận hồn con quyết chí quy phục Ngài hoài.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Để đời con luôn luôn chứng cho muôn ngàn người. Chúa Giê-xu Ngài là tình yêu thương.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Nguyện rao ra Giê-xu đã yêu con. Giê-xu sống chính trong lòng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chúng </a:t>
            </a:r>
            <a:r>
              <a:rPr lang="en-US" smtClean="0"/>
              <a:t>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51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Cùng nhau dâng lên tiếng chúc tôn Giê-xu, vì yêu Giê-xu đã phó thân.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Giê-xu quá vô biên muôn đời. Ngài ban cho ta cuộc đời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Giờ đây xin kính dâng thân hồn nầy, Chúa Giê-xu ngự vào tâm con mãi.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2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con mong Chúa quản cai trọn đời, tận hồn con quyết chí quy phục Ngài hoài.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9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Lòng yêu thương huyết tuôn rơi ngập dòng,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đầu </a:t>
            </a:r>
            <a:r>
              <a:rPr lang="en-US" smtClean="0"/>
              <a:t>chịu đau, hai tay mang dấu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0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Để đời con luôn luôn chứng cho muôn ngàn người. Chúa Giê-xu Ngài là tình yêu thương.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2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Nguyện rao ra Giê-xu đã yêu con. Giê-xu sống chính trong lòng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chúng </a:t>
            </a:r>
            <a:r>
              <a:rPr lang="en-US" smtClean="0"/>
              <a:t>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Ôi Cha thượng thiên trên cao xót xa quay mặt lại với Con Ngài là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dấu.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Trần gian sao quá tội lỗi ngập tràn. Bầu trời tối tăm ngay giữa trưa.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Cùng nhau dâng lên tiếng chúc tôn Giê-xu, vì yêu Giê-xu đã phó thân.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Giê-xu quá vô biên muôn đời. Ngài ban cho ta cuộc đời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Trời ban trưa nắng soi trên ngọn đồi, Chúa Giê-xu chịu hình trên cây gỗ.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yêu thương huyết tuôn rơi ngập dòng,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đầu </a:t>
            </a:r>
            <a:r>
              <a:rPr lang="en-US" smtClean="0"/>
              <a:t>chịu đau, hai tay mang dấu đinh.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36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162</TotalTime>
  <Words>483</Words>
  <Application>Microsoft Office PowerPoint</Application>
  <PresentationFormat>Widescreen</PresentationFormat>
  <Paragraphs>32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Presentation1</vt:lpstr>
      <vt:lpstr>GIÊ-XU ĐẤNG SỐNG</vt:lpstr>
      <vt:lpstr>1. Trời ban trưa nắng soi trên ngọn đồi, Chúa Giê-xu chịu hình trên cây gỗ.</vt:lpstr>
      <vt:lpstr>Lòng yêu thương huyết tuôn rơi ngập dòng,  đầu chịu đau, hai tay mang dấu đinh. </vt:lpstr>
      <vt:lpstr>Ôi Cha thượng thiên trên cao xót xa quay mặt lại với Con Ngài là Giê-xu  yêu dấu.</vt:lpstr>
      <vt:lpstr>Trần gian sao quá tội lỗi ngập tràn. Bầu trời tối tăm ngay giữa trưa. </vt:lpstr>
      <vt:lpstr>Cùng nhau dâng lên tiếng chúc tôn Giê-xu, vì yêu Giê-xu đã phó thân.</vt:lpstr>
      <vt:lpstr>Tình yêu Giê-xu quá vô biên muôn đời. Ngài ban cho ta cuộc đời mới. </vt:lpstr>
      <vt:lpstr>Trời ban trưa nắng soi trên ngọn đồi, Chúa Giê-xu chịu hình trên cây gỗ.</vt:lpstr>
      <vt:lpstr>Lòng yêu thương huyết tuôn rơi ngập dòng,  đầu chịu đau, hai tay mang dấu đinh. </vt:lpstr>
      <vt:lpstr>Ôi Cha thượng thiên trên cao xót xa quay mặt lại với Con Ngài là Giê-xu  yêu dấu.</vt:lpstr>
      <vt:lpstr>Trần gian sao quá tội lỗi ngập tràn. Bầu trời tối tăm ngay giữa trưa. </vt:lpstr>
      <vt:lpstr>2. Mừng vui lên hỡi muôn dân đồng lòng hát ca ngợi về tình yêu vô đối.</vt:lpstr>
      <vt:lpstr>Đồi Gô-tha hiến dâng thân chịu hình, để chuộc tội cho anh, cho tôi,  cho người. </vt:lpstr>
      <vt:lpstr>Ai nhận tin Giê-xu Chúa tha hết mọi tội để cuộc đời tràn ngập sự bình an.</vt:lpstr>
      <vt:lpstr>Lòng hân hoan Giê-xu sống quang vinh.  Ngài đã sống  chính Giê-xu Chúa ta. </vt:lpstr>
      <vt:lpstr>Cùng nhau dâng lên tiếng chúc tôn Giê-xu, vì yêu Giê-xu đã phó thân.</vt:lpstr>
      <vt:lpstr>Tình yêu Giê-xu quá vô biên muôn đời. Ngài ban cho ta cuộc đời mới. </vt:lpstr>
      <vt:lpstr>Mừng vui lên hỡi muôn dân đồng lòng hát ca ngợi về tình yêu vô đối.</vt:lpstr>
      <vt:lpstr>Đồi Gô-tha hiến dâng thân chịu hình, để chuộc tội cho anh, cho tôi,  cho người. </vt:lpstr>
      <vt:lpstr>Ai nhận tin Giê-xu Chúa tha hết mọi tội để cuộc đời tràn ngập sự bình an.</vt:lpstr>
      <vt:lpstr>Lòng hân hoan Giê-xu sống quang vinh.  Ngài đã sống  chính Giê-xu Chúa ta. </vt:lpstr>
      <vt:lpstr>3. Giờ đây xin kính dâng thân hồn nầy, Chúa Giê-xu ngự vào tâm con mãi.</vt:lpstr>
      <vt:lpstr>Lòng con mong Chúa quản cai trọn đời, tận hồn con quyết chí quy phục Ngài hoài. </vt:lpstr>
      <vt:lpstr>Để đời con luôn luôn chứng cho muôn ngàn người. Chúa Giê-xu Ngài là tình yêu thương.</vt:lpstr>
      <vt:lpstr>Nguyện rao ra Giê-xu đã yêu con. Giê-xu sống chính trong lòng  chúng con. </vt:lpstr>
      <vt:lpstr>Cùng nhau dâng lên tiếng chúc tôn Giê-xu, vì yêu Giê-xu đã phó thân.</vt:lpstr>
      <vt:lpstr>Tình yêu Giê-xu quá vô biên muôn đời. Ngài ban cho ta cuộc đời mới. </vt:lpstr>
      <vt:lpstr>Giờ đây xin kính dâng thân hồn nầy, Chúa Giê-xu ngự vào tâm con mãi.</vt:lpstr>
      <vt:lpstr>Lòng con mong Chúa quản cai trọn đời, tận hồn con quyết chí quy phục Ngài hoài. </vt:lpstr>
      <vt:lpstr>Để đời con luôn luôn chứng cho muôn ngàn người. Chúa Giê-xu Ngài là tình yêu thương.</vt:lpstr>
      <vt:lpstr>Nguyện rao ra Giê-xu đã yêu con. Giê-xu sống chính trong lòng  chúng con.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101</cp:revision>
  <dcterms:created xsi:type="dcterms:W3CDTF">2018-01-29T10:14:30Z</dcterms:created>
  <dcterms:modified xsi:type="dcterms:W3CDTF">2018-04-13T09:21:25Z</dcterms:modified>
</cp:coreProperties>
</file>