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ĐẤNG SỐNG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Đấng Sống,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sẽ không còn lo sợ, quản cai cuộc đời,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đang dắt chăn.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Ở trong tay Giê-xu Chúa là Đấng rất chân thật. Từ nay cho đến mãi mãi Giê-xu Đấng sống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26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161</TotalTime>
  <Words>31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GIÊ-XU ĐẤNG SỐNG</vt:lpstr>
      <vt:lpstr>Giê-xu Đấng Sống,  tôi sẽ không còn lo sợ, quản cai cuộc đời,  Ngài đang dắt chăn. </vt:lpstr>
      <vt:lpstr>Ở trong tay Giê-xu Chúa là Đấng rất chân thật. Từ nay cho đến mãi mãi Giê-xu Đấng sống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101</cp:revision>
  <dcterms:created xsi:type="dcterms:W3CDTF">2018-01-29T10:14:30Z</dcterms:created>
  <dcterms:modified xsi:type="dcterms:W3CDTF">2018-04-13T09:16:40Z</dcterms:modified>
</cp:coreProperties>
</file>