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HẰNG SỐNG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</a:t>
            </a:r>
            <a:r>
              <a:rPr lang="en-US" baseline="0" smtClean="0"/>
              <a:t> </a:t>
            </a:r>
            <a:r>
              <a:rPr lang="en-US" smtClean="0"/>
              <a:t>Hân hoan vui ca chúc tôn Chúa ta năng quyền, đã vượt mộ phần vinh quang; Còn đâu quyền lực Sa-tan.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Chúa sống hôm nay,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vẫn sống mãi đời đời. Giê-xu là Vua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muôn </a:t>
            </a:r>
            <a:r>
              <a:rPr lang="en-US" smtClean="0"/>
              <a:t>loài.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Hát Ha-lê-lu-gia! Hát Ha-lê-lu-gia! Chúc tụng Vua Giê-xu, Đấng quyền năng vô song. Hát Ha-lê-lu-gia!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Hát Ha-lê-lu-gia! Chúc tụng Đấng sống đời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2. Hôm nay vui thay chúng ta hát tôn thờ Ngài. Giê-xu thật đã phục sinh; Quyền năng đời đời vinh quang.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94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Chúa sống vinh quang, Chúa ban phước ân tuôn tràn. Giê-xu phục sinh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huy </a:t>
            </a:r>
            <a:r>
              <a:rPr lang="en-US" smtClean="0"/>
              <a:t>hoàng.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9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Hát Ha-lê-lu-gia! Hát Ha-lê-lu-gia! Chúc tụng Vua Giê-xu, Đấng quyền năng vô song. Hát Ha-lê-lu-gia!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Ha-lê-lu-gia! Chúc tụng Đấng sống đời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484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165</TotalTime>
  <Words>136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CHÚA HẰNG SỐNG</vt:lpstr>
      <vt:lpstr>1. Hân hoan vui ca chúc tôn Chúa ta năng quyền, đã vượt mộ phần vinh quang; Còn đâu quyền lực Sa-tan. </vt:lpstr>
      <vt:lpstr>Chúa sống hôm nay,  Chúa vẫn sống mãi đời đời. Giê-xu là Vua  muôn loài. </vt:lpstr>
      <vt:lpstr>Hát Ha-lê-lu-gia! Hát Ha-lê-lu-gia! Chúc tụng Vua Giê-xu, Đấng quyền năng vô song. Hát Ha-lê-lu-gia! </vt:lpstr>
      <vt:lpstr>Hát Ha-lê-lu-gia! Chúc tụng Đấng sống đời đời. </vt:lpstr>
      <vt:lpstr>2. Hôm nay vui thay chúng ta hát tôn thờ Ngài. Giê-xu thật đã phục sinh; Quyền năng đời đời vinh quang. </vt:lpstr>
      <vt:lpstr>Chúa sống vinh quang, Chúa ban phước ân tuôn tràn. Giê-xu phục sinh  huy hoàng. </vt:lpstr>
      <vt:lpstr>Hát Ha-lê-lu-gia! Hát Ha-lê-lu-gia! Chúc tụng Vua Giê-xu, Đấng quyền năng vô song. Hát Ha-lê-lu-gia! </vt:lpstr>
      <vt:lpstr>Hát Ha-lê-lu-gia! Chúc tụng Đấng sống đời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102</cp:revision>
  <dcterms:created xsi:type="dcterms:W3CDTF">2018-01-29T10:14:30Z</dcterms:created>
  <dcterms:modified xsi:type="dcterms:W3CDTF">2018-04-13T09:23:08Z</dcterms:modified>
</cp:coreProperties>
</file>