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1" autoAdjust="0"/>
  </p:normalViewPr>
  <p:slideViewPr>
    <p:cSldViewPr snapToGrid="0">
      <p:cViewPr varScale="1">
        <p:scale>
          <a:sx n="46" d="100"/>
          <a:sy n="46" d="100"/>
        </p:scale>
        <p:origin x="84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VÌ GIÊ-XU SỐNG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Trên trời vinh quang Vua Thánh xuống dương trần, </a:t>
            </a:r>
            <a:r>
              <a:rPr lang="en-US" smtClean="0"/>
              <a:t>xót </a:t>
            </a:r>
            <a:r>
              <a:rPr lang="en-US" smtClean="0"/>
              <a:t>thương con người đang sống trong tuyệt vọng.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Thân vàng hy sinh chịu đau thương cứu người. Hiện Ngài đang sống để đón muôn người tìm nguồn thái an.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5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Vì Giê-xu sống,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tôi </a:t>
            </a:r>
            <a:r>
              <a:rPr lang="en-US" smtClean="0"/>
              <a:t>bước đi với hy vọng. Bóng đêm tan dần,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lòng </a:t>
            </a:r>
            <a:r>
              <a:rPr lang="en-US" smtClean="0"/>
              <a:t>luôn vững tin.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9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Vì tôi biết rõ Chúa sống uy quyền trên khắp trời. </a:t>
            </a:r>
            <a:r>
              <a:rPr lang="en-US" smtClean="0"/>
              <a:t>Vì </a:t>
            </a:r>
            <a:r>
              <a:rPr lang="en-US" smtClean="0"/>
              <a:t>Giê-xu sống luôn với tôi, tôi vui sống trong Ngài.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0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Trên đường tôi đi,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tôi </a:t>
            </a:r>
            <a:r>
              <a:rPr lang="en-US" smtClean="0"/>
              <a:t>biết Chúa đi cùng,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dẫu </a:t>
            </a:r>
            <a:r>
              <a:rPr lang="en-US" smtClean="0"/>
              <a:t>bao khổ nạn tôi vẫn luôn an bình.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Tâm hồn dịu êm vì luôn luôn có Ngài. Hiện Ngài đang sống trong mỗi tâm hồn bền lòng vững tin.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04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Vì Giê-xu sống,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tôi </a:t>
            </a:r>
            <a:r>
              <a:rPr lang="en-US" smtClean="0"/>
              <a:t>bước đi với hy vọng. Bóng đêm tan dần,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lòng </a:t>
            </a:r>
            <a:r>
              <a:rPr lang="en-US" smtClean="0"/>
              <a:t>luôn vững tin.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1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Vì tôi biết rõ Chúa sống uy quyền trên khắp trời. Vì Giê-xu sống luôn với tôi, tôi vui sống trong Ngài.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2987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165</TotalTime>
  <Words>137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VÌ GIÊ-XU SỐNG</vt:lpstr>
      <vt:lpstr>1. Trên trời vinh quang Vua Thánh xuống dương trần, xót thương con người đang sống trong tuyệt vọng. </vt:lpstr>
      <vt:lpstr>Thân vàng hy sinh chịu đau thương cứu người. Hiện Ngài đang sống để đón muôn người tìm nguồn thái an. </vt:lpstr>
      <vt:lpstr>Vì Giê-xu sống,  tôi bước đi với hy vọng. Bóng đêm tan dần,  lòng luôn vững tin. </vt:lpstr>
      <vt:lpstr>Vì tôi biết rõ Chúa sống uy quyền trên khắp trời. Vì Giê-xu sống luôn với tôi, tôi vui sống trong Ngài. </vt:lpstr>
      <vt:lpstr>2. Trên đường tôi đi,  tôi biết Chúa đi cùng,  dẫu bao khổ nạn tôi vẫn luôn an bình. </vt:lpstr>
      <vt:lpstr>Tâm hồn dịu êm vì luôn luôn có Ngài. Hiện Ngài đang sống trong mỗi tâm hồn bền lòng vững tin. </vt:lpstr>
      <vt:lpstr>Vì Giê-xu sống,  tôi bước đi với hy vọng. Bóng đêm tan dần,  lòng luôn vững tin. </vt:lpstr>
      <vt:lpstr>Vì tôi biết rõ Chúa sống uy quyền trên khắp trời. Vì Giê-xu sống luôn với tôi, tôi vui sống trong Ngài.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104</cp:revision>
  <dcterms:created xsi:type="dcterms:W3CDTF">2018-01-29T10:14:30Z</dcterms:created>
  <dcterms:modified xsi:type="dcterms:W3CDTF">2018-04-13T09:22:23Z</dcterms:modified>
</cp:coreProperties>
</file>