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69" r:id="rId6"/>
    <p:sldId id="270" r:id="rId7"/>
    <p:sldId id="272" r:id="rId8"/>
    <p:sldId id="27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LÚC ANH NGUYỆN CẦU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Khi bóng đêm vừa buông xuống. Giây phút anh cầu khẩn. Nhớ tôi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cầu </a:t>
            </a:r>
            <a:r>
              <a:rPr lang="en-US" smtClean="0"/>
              <a:t>thay chăng người?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Tôi vẫn luôn đợi trông Chúa đưa dắt trên mọi lối. Có bao giờ anh nhớ tôi?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Khi nguyện cầu, tôi nhắc tên anh nhiều. Xin Chúa cho anh được luôn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thái </a:t>
            </a:r>
            <a:r>
              <a:rPr lang="en-US" smtClean="0"/>
              <a:t>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7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Khi nguyện cầu, tôi sẽ xin Giê-xu thêm sức cho anh trong ngày gặp khó khăn.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2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Khi ánh dương vừa soi lối. Giây phút anh quỳ gối. Thiết tha cầu xin bao điều.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Nhớ đến tôi cầu thay với. Tôi rất mong được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yêu thương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và </a:t>
            </a:r>
            <a:r>
              <a:rPr lang="en-US" smtClean="0"/>
              <a:t>chăm sóc luôn.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Nơi chân Ngài, nhắc đến anh bao lần. Tôi cúi xin Giê-xu chăn dắt anh.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Đến với Ngài với biết bao chân thành. Tôi nhắc tên anh trong giờ yên tĩnh kia.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49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162</TotalTime>
  <Words>145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LÚC ANH NGUYỆN CẦU</vt:lpstr>
      <vt:lpstr>1. Khi bóng đêm vừa buông xuống. Giây phút anh cầu khẩn. Nhớ tôi  cầu thay chăng người?</vt:lpstr>
      <vt:lpstr>Tôi vẫn luôn đợi trông Chúa đưa dắt trên mọi lối. Có bao giờ anh nhớ tôi? </vt:lpstr>
      <vt:lpstr>Khi nguyện cầu, tôi nhắc tên anh nhiều. Xin Chúa cho anh được luôn  thái an.</vt:lpstr>
      <vt:lpstr>Khi nguyện cầu, tôi sẽ xin Giê-xu thêm sức cho anh trong ngày gặp khó khăn. </vt:lpstr>
      <vt:lpstr>2. Khi ánh dương vừa soi lối. Giây phút anh quỳ gối. Thiết tha cầu xin bao điều.</vt:lpstr>
      <vt:lpstr>Nhớ đến tôi cầu thay với. Tôi rất mong được  Chúa yêu thương  và chăm sóc luôn. </vt:lpstr>
      <vt:lpstr>Nơi chân Ngài, nhắc đến anh bao lần. Tôi cúi xin Giê-xu chăn dắt anh.</vt:lpstr>
      <vt:lpstr>Đến với Ngài với biết bao chân thành. Tôi nhắc tên anh trong giờ yên tĩnh kia.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104</cp:revision>
  <dcterms:created xsi:type="dcterms:W3CDTF">2018-01-29T10:14:30Z</dcterms:created>
  <dcterms:modified xsi:type="dcterms:W3CDTF">2018-04-13T09:24:04Z</dcterms:modified>
</cp:coreProperties>
</file>