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0" autoAdjust="0"/>
    <p:restoredTop sz="86421" autoAdjust="0"/>
  </p:normalViewPr>
  <p:slideViewPr>
    <p:cSldViewPr snapToGrid="0">
      <p:cViewPr>
        <p:scale>
          <a:sx n="33" d="100"/>
          <a:sy n="33" d="100"/>
        </p:scale>
        <p:origin x="1128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 ƠN CHÚA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Tựa đèn soi đêm ta xua tan bóng tối, bằng đời sống dẫn đưa bao người đơn côi.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Truyền cho tha nhân tin mừng vui lẽ sống,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mong </a:t>
            </a:r>
            <a:r>
              <a:rPr lang="en-US" smtClean="0"/>
              <a:t>toàn thế giới sẽ trở nên bạn bè. </a:t>
            </a:r>
          </a:p>
        </p:txBody>
      </p:sp>
    </p:spTree>
    <p:extLst>
      <p:ext uri="{BB962C8B-B14F-4D97-AF65-F5344CB8AC3E}">
        <p14:creationId xmlns:p14="http://schemas.microsoft.com/office/powerpoint/2010/main" val="15934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Vui thông công ngợi khen ơn Cha, tràn dâng tâm linh niềm vui bao la.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2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Nhờ Cha yêu thương ban tràn tuôn sức sống, xin lời Chúa khuyến khích con theo chân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6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Cùng Ngài ra đi con mang theo sức mới và nhiệt huyết tuổi thanh xuân tràn niềm tin.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Tìm ai cô đơn đang chìm trong bóng tối, đem lời Chúa đến với thế gian mong chờ.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Vui thông công ngợi khen ơn Cha, tràn dâng tâm linh niềm vui bao la.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Nhờ Cha yêu thương ban tràn tuôn sức sống, xin lời Chúa khuyến khích con theo chân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Về từ muôn phương họp mặt trong thánh ý, hòa vang tiếng hát trong tâm tình anh em.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Thầm tạ ơn Cha khi được soi dẫn lối qua từng phút hưởng phước như trên Thiên đàng.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Vui thông công ngợi khen ơn Cha, tràn dâng tâm linh niềm vui bao la.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Nhờ Cha yêu thương ban tràn tuôn sức sống, xin lời Chúa khuyến khích con theo chân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62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163</TotalTime>
  <Words>229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TRONG ƠN CHÚA</vt:lpstr>
      <vt:lpstr>1. Cùng Ngài ra đi con mang theo sức mới và nhiệt huyết tuổi thanh xuân tràn niềm tin. </vt:lpstr>
      <vt:lpstr>Tìm ai cô đơn đang chìm trong bóng tối, đem lời Chúa đến với thế gian mong chờ. </vt:lpstr>
      <vt:lpstr>Vui thông công ngợi khen ơn Cha, tràn dâng tâm linh niềm vui bao la. </vt:lpstr>
      <vt:lpstr>Nhờ Cha yêu thương ban tràn tuôn sức sống, xin lời Chúa khuyến khích con theo chân Ngài. </vt:lpstr>
      <vt:lpstr>2. Về từ muôn phương họp mặt trong thánh ý, hòa vang tiếng hát trong tâm tình anh em. </vt:lpstr>
      <vt:lpstr>Thầm tạ ơn Cha khi được soi dẫn lối qua từng phút hưởng phước như trên Thiên đàng. </vt:lpstr>
      <vt:lpstr>Vui thông công ngợi khen ơn Cha, tràn dâng tâm linh niềm vui bao la. </vt:lpstr>
      <vt:lpstr>Nhờ Cha yêu thương ban tràn tuôn sức sống, xin lời Chúa khuyến khích con theo chân Ngài. </vt:lpstr>
      <vt:lpstr>3. Tựa đèn soi đêm ta xua tan bóng tối, bằng đời sống dẫn đưa bao người đơn côi. </vt:lpstr>
      <vt:lpstr>Truyền cho tha nhân tin mừng vui lẽ sống,  mong toàn thế giới sẽ trở nên bạn bè. </vt:lpstr>
      <vt:lpstr>Vui thông công ngợi khen ơn Cha, tràn dâng tâm linh niềm vui bao la. </vt:lpstr>
      <vt:lpstr>Nhờ Cha yêu thương ban tràn tuôn sức sống, xin lời Chúa khuyến khích con theo chân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105</cp:revision>
  <dcterms:created xsi:type="dcterms:W3CDTF">2018-01-29T10:14:30Z</dcterms:created>
  <dcterms:modified xsi:type="dcterms:W3CDTF">2018-04-13T09:24:59Z</dcterms:modified>
</cp:coreProperties>
</file>