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6" y="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GẶP 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Từ khi con gặp Giê-xu và học biết Chúa luôn mỗi ngày, lòng con đây hằng bình an vì con biết Chúa luôn dẫn đường.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Dù thuyền con bao phen bấp bênh, và lòng con hoang mang khiếp kinh giờ Giê-xu xua tan sóng gió giúp con yên lòng.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Cuộc đời con nguyện dâng Cha cầu xin Chúa dắt đưa mỗi ngày dù đường đi nhiều chông gai cầu xin Chúa giúp con vững lòng.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Và cho con lên thêm đức tin, từng ngày con lên thêm đức tin, dù khó khăn hay bao cám dỗ 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vượt </a:t>
            </a:r>
            <a:r>
              <a:rPr lang="en-US" smtClean="0"/>
              <a:t>qua.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Lòng con tin chắc có Chúa ở cùng dù bao thử thách Chúa vẫn ở cùng, con quyết luôn nhờ Chúa giúp sức cho con vững tin đi tới.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Và con sẽ hát khúc hát cảm tạ tình yêu Cứu Chúa quá đỗi tuyệt vời xin Chúa luôn dùng con kết quả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14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163</TotalTime>
  <Words>161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GẶP CHÚA</vt:lpstr>
      <vt:lpstr>Từ khi con gặp Giê-xu và học biết Chúa luôn mỗi ngày, lòng con đây hằng bình an vì con biết Chúa luôn dẫn đường. </vt:lpstr>
      <vt:lpstr>Dù thuyền con bao phen bấp bênh, và lòng con hoang mang khiếp kinh giờ Giê-xu xua tan sóng gió giúp con yên lòng. </vt:lpstr>
      <vt:lpstr>Cuộc đời con nguyện dâng Cha cầu xin Chúa dắt đưa mỗi ngày dù đường đi nhiều chông gai cầu xin Chúa giúp con vững lòng. </vt:lpstr>
      <vt:lpstr>Và cho con lên thêm đức tin, từng ngày con lên thêm đức tin, dù khó khăn hay bao cám dỗ con  vượt qua. </vt:lpstr>
      <vt:lpstr>Lòng con tin chắc có Chúa ở cùng dù bao thử thách Chúa vẫn ở cùng, con quyết luôn nhờ Chúa giúp sức cho con vững tin đi tới. </vt:lpstr>
      <vt:lpstr>Và con sẽ hát khúc hát cảm tạ tình yêu Cứu Chúa quá đỗi tuyệt vời xin Chúa luôn dùng con kết quả  cho Ngài.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106</cp:revision>
  <dcterms:created xsi:type="dcterms:W3CDTF">2018-01-29T10:14:30Z</dcterms:created>
  <dcterms:modified xsi:type="dcterms:W3CDTF">2018-04-13T09:25:47Z</dcterms:modified>
</cp:coreProperties>
</file>