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8" r:id="rId2"/>
    <p:sldId id="266" r:id="rId3"/>
    <p:sldId id="268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4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VUI CA LÊN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Vui ca lên! Vui ca lên!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 </a:t>
            </a:r>
            <a:r>
              <a:rPr lang="en-US" smtClean="0"/>
              <a:t>lên vì cuộc đời ta có Chúa Giê-xu rồi.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Vui ca lên! Vui ca lên!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Ca </a:t>
            </a:r>
            <a:r>
              <a:rPr lang="en-US" smtClean="0"/>
              <a:t>lên vì cuộc đời ta có Chúa Giê-xu rồi.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ban sức cho ta mỗi ngày, cùng dâng tiếng ca tôn Ngài không thôi.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yêu chính tôi và chính anh, mau dâng trọn cuộc đời cho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quản </a:t>
            </a:r>
            <a:r>
              <a:rPr lang="en-US" smtClean="0"/>
              <a:t>cai đêm ngày.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06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164</TotalTime>
  <Words>52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VUI CA LÊN</vt:lpstr>
      <vt:lpstr>Vui ca lên! Vui ca lên!  Ca lên vì cuộc đời ta có Chúa Giê-xu rồi.</vt:lpstr>
      <vt:lpstr>Vui ca lên! Vui ca lên!  Ca lên vì cuộc đời ta có Chúa Giê-xu rồi. </vt:lpstr>
      <vt:lpstr>Ngài ban sức cho ta mỗi ngày, cùng dâng tiếng ca tôn Ngài không thôi.</vt:lpstr>
      <vt:lpstr>Ngài yêu chính tôi và chính anh, mau dâng trọn cuộc đời cho Chúa  quản cai đêm ngày.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107</cp:revision>
  <dcterms:created xsi:type="dcterms:W3CDTF">2018-01-29T10:14:30Z</dcterms:created>
  <dcterms:modified xsi:type="dcterms:W3CDTF">2018-04-13T09:27:08Z</dcterms:modified>
</cp:coreProperties>
</file>