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77" r:id="rId4"/>
    <p:sldId id="267" r:id="rId5"/>
    <p:sldId id="276" r:id="rId6"/>
    <p:sldId id="268" r:id="rId7"/>
    <p:sldId id="269" r:id="rId8"/>
    <p:sldId id="270" r:id="rId9"/>
    <p:sldId id="275" r:id="rId10"/>
    <p:sldId id="271" r:id="rId11"/>
    <p:sldId id="274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53" autoAdjust="0"/>
    <p:restoredTop sz="86421" autoAdjust="0"/>
  </p:normalViewPr>
  <p:slideViewPr>
    <p:cSldViewPr snapToGrid="0">
      <p:cViewPr varScale="1">
        <p:scale>
          <a:sx n="49" d="100"/>
          <a:sy n="49" d="100"/>
        </p:scale>
        <p:origin x="32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HÃY THẮP SÁNG LÊN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Đời hạnh phúc khi sống trao ban đem tình Chúa tỏa sáng thế gian.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1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Này bạn hỡi xin chớ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hững </a:t>
            </a:r>
            <a:r>
              <a:rPr lang="en-US" smtClean="0"/>
              <a:t>hờ, xin chớ ơ thờ, Chúa đang đợi chờ.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Hãy thắp lên đời ta,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hãy </a:t>
            </a:r>
            <a:r>
              <a:rPr lang="en-US" smtClean="0"/>
              <a:t>thắp lên trần gian, thắp sáng lên tình yêu, sáng lên niềm tin,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niềm </a:t>
            </a:r>
            <a:r>
              <a:rPr lang="en-US" smtClean="0"/>
              <a:t>tin Giê-xu.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6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Hãy thắp lên đời ta,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hãy </a:t>
            </a:r>
            <a:r>
              <a:rPr lang="en-US" smtClean="0"/>
              <a:t>thắp cho trần gian, đốt cháy tan niềm đau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xóa </a:t>
            </a:r>
            <a:r>
              <a:rPr lang="en-US" smtClean="0"/>
              <a:t>đêm từ lâu vây kín </a:t>
            </a:r>
            <a:r>
              <a:rPr lang="en-US" smtClean="0"/>
              <a:t>quanh </a:t>
            </a:r>
            <a:r>
              <a:rPr lang="en-US" smtClean="0"/>
              <a:t>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8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</a:t>
            </a:r>
            <a:r>
              <a:rPr lang="en-US" baseline="0" smtClean="0"/>
              <a:t> </a:t>
            </a:r>
            <a:r>
              <a:rPr lang="en-US" smtClean="0"/>
              <a:t>Này bạn hỡi hãy thắp sáng lên, thắp sáng lên con tim nồng nàn.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Này bạn hỡi hãy thắp sáng lên, ngọn lửa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yêu </a:t>
            </a:r>
            <a:r>
              <a:rPr lang="en-US" smtClean="0"/>
              <a:t>thương.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8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Cuộc đời bao tăm tối quanh ta đang cần đến ánh sáng chiếu soi.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Này bạn hỡi xin chớ lãng quên, ánh nến trái tim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smtClean="0"/>
              <a:t>đời đẹp lên.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6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Hãy thắp lên đời ta,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hãy </a:t>
            </a:r>
            <a:r>
              <a:rPr lang="en-US" smtClean="0"/>
              <a:t>thắp lên trần gian, thắp sáng lên tình yêu, sáng lên niềm tin,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niềm </a:t>
            </a:r>
            <a:r>
              <a:rPr lang="en-US" smtClean="0"/>
              <a:t>tin Giê-xu.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Hãy thắp lên đời ta,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hãy </a:t>
            </a:r>
            <a:r>
              <a:rPr lang="en-US" smtClean="0"/>
              <a:t>thắp cho trần gian, đốt cháy tan niềm </a:t>
            </a:r>
            <a:r>
              <a:rPr lang="en-US" smtClean="0"/>
              <a:t>đau</a:t>
            </a:r>
            <a:br>
              <a:rPr lang="en-US" smtClean="0"/>
            </a:br>
            <a:r>
              <a:rPr lang="en-US" smtClean="0"/>
              <a:t>xóa </a:t>
            </a:r>
            <a:r>
              <a:rPr lang="en-US" smtClean="0"/>
              <a:t>đêm từ lâu vây kín quanh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3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Này bạn hỡi hãy thắp sáng lên, thắp sáng lên tươi vui nụ cười.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Này bạn hỡi hãy thắp sáng lên, ngọn lửa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hân </a:t>
            </a:r>
            <a:r>
              <a:rPr lang="en-US" smtClean="0"/>
              <a:t>hoan.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1926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166</TotalTime>
  <Words>132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HÃY THẮP SÁNG LÊN</vt:lpstr>
      <vt:lpstr>1. Này bạn hỡi hãy thắp sáng lên, thắp sáng lên con tim nồng nàn.</vt:lpstr>
      <vt:lpstr>Này bạn hỡi hãy thắp sáng lên, ngọn lửa  yêu thương. </vt:lpstr>
      <vt:lpstr>Cuộc đời bao tăm tối quanh ta đang cần đến ánh sáng chiếu soi.</vt:lpstr>
      <vt:lpstr>Này bạn hỡi xin chớ lãng quên, ánh nến trái tim  cho đời đẹp lên. </vt:lpstr>
      <vt:lpstr>Hãy thắp lên đời ta,  hãy thắp lên trần gian, thắp sáng lên tình yêu, sáng lên niềm tin,  niềm tin Giê-xu. </vt:lpstr>
      <vt:lpstr>Hãy thắp lên đời ta,  hãy thắp cho trần gian, đốt cháy tan niềm đau xóa đêm từ lâu vây kín quanh đời. </vt:lpstr>
      <vt:lpstr>2. Này bạn hỡi hãy thắp sáng lên, thắp sáng lên tươi vui nụ cười.</vt:lpstr>
      <vt:lpstr>Này bạn hỡi hãy thắp sáng lên, ngọn lửa  hân hoan. </vt:lpstr>
      <vt:lpstr>Đời hạnh phúc khi sống trao ban đem tình Chúa tỏa sáng thế gian.</vt:lpstr>
      <vt:lpstr>Này bạn hỡi xin chớ  hững hờ, xin chớ ơ thờ, Chúa đang đợi chờ. </vt:lpstr>
      <vt:lpstr>Hãy thắp lên đời ta,  hãy thắp lên trần gian, thắp sáng lên tình yêu, sáng lên niềm tin,  niềm tin Giê-xu. </vt:lpstr>
      <vt:lpstr>Hãy thắp lên đời ta,  hãy thắp cho trần gian, đốt cháy tan niềm đau  xóa đêm từ lâu vây kín quanh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109</cp:revision>
  <dcterms:created xsi:type="dcterms:W3CDTF">2018-01-29T10:14:30Z</dcterms:created>
  <dcterms:modified xsi:type="dcterms:W3CDTF">2018-04-13T09:28:39Z</dcterms:modified>
</cp:coreProperties>
</file>