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8"/>
  </p:notesMasterIdLst>
  <p:sldIdLst>
    <p:sldId id="258" r:id="rId2"/>
    <p:sldId id="266" r:id="rId3"/>
    <p:sldId id="270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6" d="100"/>
          <a:sy n="46" d="100"/>
        </p:scale>
        <p:origin x="102" y="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YÊU THƯƠNG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Họp nhau trong danh Chúa chúng con nguyện cầu xin với Ngài.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Tình thương Cha nhân ái, chảy tuôn tràn đầy bao tấm lòng.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Cùng thông công vui thỏa trong danh Ngài lòng tràn sức mới, yêu thương nhau như lời Ngài hằng dạy khuyên.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5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Yêu thương hay nhân từ chẳng ghét chẳng khoe mình yêu thương hay khiêm nhường nhịn nhục tha thứ.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6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Yêu thương luôn chân thành chẳng tiếc chẳng nghi ngờ. Yêu thương luôn tin cậy bằng lòng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thứ </a:t>
            </a:r>
            <a:r>
              <a:rPr lang="en-US" smtClean="0"/>
              <a:t>tha.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3352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166</TotalTime>
  <Words>91</Words>
  <Application>Microsoft Office PowerPoint</Application>
  <PresentationFormat>Widescreen</PresentationFormat>
  <Paragraphs>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Presentation1</vt:lpstr>
      <vt:lpstr>YÊU THƯƠNG</vt:lpstr>
      <vt:lpstr>Họp nhau trong danh Chúa chúng con nguyện cầu xin với Ngài. </vt:lpstr>
      <vt:lpstr>Tình thương Cha nhân ái, chảy tuôn tràn đầy bao tấm lòng. </vt:lpstr>
      <vt:lpstr>Cùng thông công vui thỏa trong danh Ngài lòng tràn sức mới, yêu thương nhau như lời Ngài hằng dạy khuyên. </vt:lpstr>
      <vt:lpstr>Yêu thương hay nhân từ chẳng ghét chẳng khoe mình yêu thương hay khiêm nhường nhịn nhục tha thứ. </vt:lpstr>
      <vt:lpstr>Yêu thương luôn chân thành chẳng tiếc chẳng nghi ngờ. Yêu thương luôn tin cậy bằng lòng  thứ tha.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109</cp:revision>
  <dcterms:created xsi:type="dcterms:W3CDTF">2018-01-29T10:14:30Z</dcterms:created>
  <dcterms:modified xsi:type="dcterms:W3CDTF">2018-04-13T09:29:27Z</dcterms:modified>
</cp:coreProperties>
</file>