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NỐI KẾT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Nối kết hết chúng con lại, nối kết hết chúng con bằng dây yêu thương bằng dây vững bền.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Nối kết hết chúng con lại, nối kết hết chúng con lại. Dây yêu thương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thắt chặt. </a:t>
            </a:r>
          </a:p>
        </p:txBody>
      </p:sp>
    </p:spTree>
    <p:extLst>
      <p:ext uri="{BB962C8B-B14F-4D97-AF65-F5344CB8AC3E}">
        <p14:creationId xmlns:p14="http://schemas.microsoft.com/office/powerpoint/2010/main" val="288028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có duy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Cha Thánh,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chỉ </a:t>
            </a:r>
            <a:r>
              <a:rPr lang="en-US" smtClean="0"/>
              <a:t>có duy một Vua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có duy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thân Cứu Chúa,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ấy </a:t>
            </a:r>
            <a:r>
              <a:rPr lang="en-US" smtClean="0"/>
              <a:t>lý do lòng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tụng </a:t>
            </a:r>
            <a:r>
              <a:rPr lang="en-US" smtClean="0"/>
              <a:t>ngợi.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1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168</TotalTime>
  <Words>48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NỐI KẾT</vt:lpstr>
      <vt:lpstr>Nối kết hết chúng con lại, nối kết hết chúng con bằng dây yêu thương bằng dây vững bền. </vt:lpstr>
      <vt:lpstr>Nối kết hết chúng con lại, nối kết hết chúng con lại. Dây yêu thương Cha  hãy thắt chặt. </vt:lpstr>
      <vt:lpstr>Chỉ có duy  một Cha Thánh,  chỉ có duy một Vua Trời.</vt:lpstr>
      <vt:lpstr>Chỉ có duy  một thân Cứu Chúa,  ấy lý do lòng con  tụng ngợi.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111</cp:revision>
  <dcterms:created xsi:type="dcterms:W3CDTF">2018-01-29T10:14:30Z</dcterms:created>
  <dcterms:modified xsi:type="dcterms:W3CDTF">2018-04-13T09:30:41Z</dcterms:modified>
</cp:coreProperties>
</file>