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8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8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ĐÈN SÁNG MUỐI MẶN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Không ai thắp đèn rồi đem đặt gầm giường, không ai thắp đèn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rồi </a:t>
            </a:r>
            <a:r>
              <a:rPr lang="en-US" smtClean="0"/>
              <a:t>đem thùng úp lên.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Nhưng khi thắp đèn thì đem đặt trên giá,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để </a:t>
            </a:r>
            <a:r>
              <a:rPr lang="en-US" smtClean="0"/>
              <a:t>cho mọi người thấy ánh sáng mà 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Ai ơi muối mặn để cho đời mặn mà, ai ơi muối mặn làm cho đời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dễ </a:t>
            </a:r>
            <a:r>
              <a:rPr lang="en-US" smtClean="0"/>
              <a:t>thương. </a:t>
            </a:r>
          </a:p>
        </p:txBody>
      </p:sp>
    </p:spTree>
    <p:extLst>
      <p:ext uri="{BB962C8B-B14F-4D97-AF65-F5344CB8AC3E}">
        <p14:creationId xmlns:p14="http://schemas.microsoft.com/office/powerpoint/2010/main" val="173748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Nhưng khi muối nhạt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thì </a:t>
            </a:r>
            <a:r>
              <a:rPr lang="en-US" smtClean="0"/>
              <a:t>đem đổ ra ngõ để cho mọi người đưa chân bước đạp lên.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84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168</TotalTime>
  <Words>54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ĐÈN SÁNG MUỐI MẶN</vt:lpstr>
      <vt:lpstr>1. Không ai thắp đèn rồi đem đặt gầm giường, không ai thắp đèn  rồi đem thùng úp lên. </vt:lpstr>
      <vt:lpstr>Nhưng khi thắp đèn thì đem đặt trên giá,  để cho mọi người thấy ánh sáng mà đi. </vt:lpstr>
      <vt:lpstr>2. Ai ơi muối mặn để cho đời mặn mà, ai ơi muối mặn làm cho đời  dễ thương. </vt:lpstr>
      <vt:lpstr>Nhưng khi muối nhạt  thì đem đổ ra ngõ để cho mọi người đưa chân bước đạp lên.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112</cp:revision>
  <dcterms:created xsi:type="dcterms:W3CDTF">2018-01-29T10:14:30Z</dcterms:created>
  <dcterms:modified xsi:type="dcterms:W3CDTF">2018-04-13T09:31:21Z</dcterms:modified>
</cp:coreProperties>
</file>