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sldIdLst>
    <p:sldId id="258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TAY TRONG TAY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Tay trong tay thân ái đi theo lời Chúa, thân ái đi xây tình thương.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Thân ái đi chia niềm vui, thân ái ngay bây giờ đây.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Thân ái cho cả ngày mai, thân ái cho trọn đời ta.</a:t>
            </a:r>
          </a:p>
        </p:txBody>
      </p:sp>
    </p:spTree>
    <p:extLst>
      <p:ext uri="{BB962C8B-B14F-4D97-AF65-F5344CB8AC3E}">
        <p14:creationId xmlns:p14="http://schemas.microsoft.com/office/powerpoint/2010/main" val="38824398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168</TotalTime>
  <Words>49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Presentation1</vt:lpstr>
      <vt:lpstr>TAY TRONG TAY</vt:lpstr>
      <vt:lpstr>Tay trong tay thân ái đi theo lời Chúa, thân ái đi xây tình thương.</vt:lpstr>
      <vt:lpstr>Thân ái đi chia niềm vui, thân ái ngay bây giờ đây.</vt:lpstr>
      <vt:lpstr>Thân ái cho cả ngày mai, thân ái cho trọn đời ta.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112</cp:revision>
  <dcterms:created xsi:type="dcterms:W3CDTF">2018-01-29T10:14:30Z</dcterms:created>
  <dcterms:modified xsi:type="dcterms:W3CDTF">2018-04-13T09:31:32Z</dcterms:modified>
</cp:coreProperties>
</file>