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8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6" d="100"/>
          <a:sy n="46" d="100"/>
        </p:scale>
        <p:origin x="1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NGUYỆN TÌNH YÊU CHÚA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Nguyện tình yêu giữa chúng con tỏ bày, để cho đôi mắt long lanh ân tình.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Nguyện tình yêu Chúa phủ che dân Ngài, giục con luôn sống đời nhân ái.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Làm cho tươi mới luôn tâm tư này bằng tình yêu quý mến nhau chân thành.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2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Nguyện tình yêu Chúa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mối </a:t>
            </a:r>
            <a:r>
              <a:rPr lang="en-US" smtClean="0"/>
              <a:t>thông công này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ngày </a:t>
            </a:r>
            <a:r>
              <a:rPr lang="en-US" smtClean="0"/>
              <a:t>đêm sẻ chia.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6333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169</TotalTime>
  <Words>61</Words>
  <Application>Microsoft Office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Presentation1</vt:lpstr>
      <vt:lpstr>NGUYỆN TÌNH YÊU CHÚA</vt:lpstr>
      <vt:lpstr>Nguyện tình yêu giữa chúng con tỏ bày, để cho đôi mắt long lanh ân tình.</vt:lpstr>
      <vt:lpstr>Nguyện tình yêu Chúa phủ che dân Ngài, giục con luôn sống đời nhân ái. </vt:lpstr>
      <vt:lpstr>Làm cho tươi mới luôn tâm tư này bằng tình yêu quý mến nhau chân thành.</vt:lpstr>
      <vt:lpstr>Nguyện tình yêu Chúa  mối thông công này  ngày đêm sẻ chia.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114</cp:revision>
  <dcterms:created xsi:type="dcterms:W3CDTF">2018-01-29T10:14:30Z</dcterms:created>
  <dcterms:modified xsi:type="dcterms:W3CDTF">2018-04-13T09:32:15Z</dcterms:modified>
</cp:coreProperties>
</file>