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ĐỪNG ĐỂ NGÀY MAI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Việc gì làm hôm nay ta hãy làm, ta quyết làm.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Việc </a:t>
            </a:r>
            <a:r>
              <a:rPr lang="en-US" smtClean="0"/>
              <a:t>gì làm hôm nay đừng để đến đến ngày mai.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Việc gì làm hôm nay sẽ không bao giờ trở lại. </a:t>
            </a:r>
            <a:r>
              <a:rPr lang="en-US" smtClean="0"/>
              <a:t>Việc </a:t>
            </a:r>
            <a:r>
              <a:rPr lang="en-US" smtClean="0"/>
              <a:t>gì làm hôm nay ta quyết làm là làm cho xong.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Ôi, một ngày đã qua ta đã làm gì, ta đã làm gì?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Ngày </a:t>
            </a:r>
            <a:r>
              <a:rPr lang="en-US" smtClean="0"/>
              <a:t>là ngày dần qua, đêm là đêm dần tới.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Ôi, bạn bè anh em tự hỏi lương tri ta đã làm gì cho ngày hôm nay.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54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169</TotalTime>
  <Words>78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ĐỪNG ĐỂ NGÀY MAI</vt:lpstr>
      <vt:lpstr>Việc gì làm hôm nay ta hãy làm, ta quyết làm.  Việc gì làm hôm nay đừng để đến đến ngày mai. </vt:lpstr>
      <vt:lpstr>Việc gì làm hôm nay sẽ không bao giờ trở lại. Việc gì làm hôm nay ta quyết làm là làm cho xong. </vt:lpstr>
      <vt:lpstr>Ôi, một ngày đã qua ta đã làm gì, ta đã làm gì?  Ngày là ngày dần qua, đêm là đêm dần tới. </vt:lpstr>
      <vt:lpstr>Ôi, bạn bè anh em tự hỏi lương tri ta đã làm gì cho ngày hôm 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115</cp:revision>
  <dcterms:created xsi:type="dcterms:W3CDTF">2018-01-29T10:14:30Z</dcterms:created>
  <dcterms:modified xsi:type="dcterms:W3CDTF">2018-04-13T09:31:52Z</dcterms:modified>
</cp:coreProperties>
</file>