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8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4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ANH VÀ TÔI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Anh và tôi, anh và tôi, Chúa Giê-xu vui chết thay cho anh </a:t>
            </a:r>
            <a:r>
              <a:rPr lang="en-US" smtClean="0"/>
              <a:t>và</a:t>
            </a:r>
            <a:r>
              <a:rPr lang="en-US" smtClean="0"/>
              <a:t> </a:t>
            </a:r>
            <a:r>
              <a:rPr lang="en-US" smtClean="0"/>
              <a:t>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Anh và tôi, anh và tôi, Chúa Giê-xu vui chết thay cho anh với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0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ANH VÀ TÔI</vt:lpstr>
      <vt:lpstr>Anh và tôi, anh và tôi, Chúa Giê-xu vui chết thay cho anh và tôi.</vt:lpstr>
      <vt:lpstr>Anh và tôi, anh và tôi, Chúa Giê-xu vui chết thay cho anh với tôi.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116</cp:revision>
  <dcterms:created xsi:type="dcterms:W3CDTF">2018-01-29T10:14:30Z</dcterms:created>
  <dcterms:modified xsi:type="dcterms:W3CDTF">2018-04-13T09:33:52Z</dcterms:modified>
</cp:coreProperties>
</file>