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5"/>
  </p:notesMasterIdLst>
  <p:sldIdLst>
    <p:sldId id="258" r:id="rId2"/>
    <p:sldId id="266" r:id="rId3"/>
    <p:sldId id="26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1" autoAdjust="0"/>
  </p:normalViewPr>
  <p:slideViewPr>
    <p:cSldViewPr snapToGrid="0">
      <p:cViewPr varScale="1">
        <p:scale>
          <a:sx n="47" d="100"/>
          <a:sy n="47" d="100"/>
        </p:scale>
        <p:origin x="6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7C82A-2429-46A8-9F5C-F08DB911B2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AE96-8339-48A8-B7A7-FEFA69E1C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AE96-8339-48A8-B7A7-FEFA69E1C1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3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MỘT CON CHIM ÉN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Một con chim én không vẽ nên một mùa xuân,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một </a:t>
            </a:r>
            <a:r>
              <a:rPr lang="en-US" smtClean="0"/>
              <a:t>ngọn hải đăng không sáng soi hết trần gian. 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Một mình ta thôi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không </a:t>
            </a:r>
            <a:r>
              <a:rPr lang="en-US" smtClean="0"/>
              <a:t>sống như một đảo hoang, gắn bó bên nhau bao người anh em trong đời ta</a:t>
            </a:r>
            <a:r>
              <a:rPr lang="en-US" smtClean="0"/>
              <a:t>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185676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170</TotalTime>
  <Words>20</Words>
  <Application>Microsoft Office PowerPoint</Application>
  <PresentationFormat>Widescreen</PresentationFormat>
  <Paragraphs>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Presentation1</vt:lpstr>
      <vt:lpstr>MỘT CON CHIM ÉN</vt:lpstr>
      <vt:lpstr>Một con chim én không vẽ nên một mùa xuân,  một ngọn hải đăng không sáng soi hết trần gian. </vt:lpstr>
      <vt:lpstr>Một mình ta thôi  không sống như một đảo hoang, gắn bó bên nhau bao người anh em trong đời ta.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117</cp:revision>
  <dcterms:created xsi:type="dcterms:W3CDTF">2018-01-29T10:14:30Z</dcterms:created>
  <dcterms:modified xsi:type="dcterms:W3CDTF">2018-04-13T09:34:36Z</dcterms:modified>
</cp:coreProperties>
</file>