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8" r:id="rId2"/>
    <p:sldId id="266" r:id="rId3"/>
    <p:sldId id="268" r:id="rId4"/>
    <p:sldId id="267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1" autoAdjust="0"/>
  </p:normalViewPr>
  <p:slideViewPr>
    <p:cSldViewPr snapToGrid="0">
      <p:cViewPr varScale="1">
        <p:scale>
          <a:sx n="46" d="100"/>
          <a:sy n="46" d="100"/>
        </p:scale>
        <p:origin x="10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XIN CHO NHAU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Xin cho nhau thân ái trên môi cười, xin cho nhau lẽ sống luôn chân thành.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Xin cho nhau lẽ sống trong Giê-xu, xin cho nhau khắng khít hiệp một lòng.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Ha-lê-lu, ha-lê-lu-gia!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A-men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Ha-lê-lu</a:t>
            </a:r>
            <a:r>
              <a:rPr lang="en-US" smtClean="0"/>
              <a:t>, Ha-lê-lu-gia!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A-men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0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Ha-lê-lu, ha-lê-lu-gia!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A-men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Ha-lê-lu</a:t>
            </a:r>
            <a:r>
              <a:rPr lang="en-US" smtClean="0"/>
              <a:t>, Ha-lê-lu-gia!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A-men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2439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171</TotalTime>
  <Words>47</Words>
  <Application>Microsoft Office PowerPoint</Application>
  <PresentationFormat>Widescreen</PresentationFormat>
  <Paragraphs>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Presentation1</vt:lpstr>
      <vt:lpstr>XIN CHO NHAU</vt:lpstr>
      <vt:lpstr>Xin cho nhau thân ái trên môi cười, xin cho nhau lẽ sống luôn chân thành.</vt:lpstr>
      <vt:lpstr>Xin cho nhau lẽ sống trong Giê-xu, xin cho nhau khắng khít hiệp một lòng. </vt:lpstr>
      <vt:lpstr>Ha-lê-lu, ha-lê-lu-gia!  A-men.  Ha-lê-lu, Ha-lê-lu-gia!  A-men.</vt:lpstr>
      <vt:lpstr>Ha-lê-lu, ha-lê-lu-gia!  A-men.  Ha-lê-lu, Ha-lê-lu-gia!  A-men.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119</cp:revision>
  <dcterms:created xsi:type="dcterms:W3CDTF">2018-01-29T10:14:30Z</dcterms:created>
  <dcterms:modified xsi:type="dcterms:W3CDTF">2018-04-13T09:35:10Z</dcterms:modified>
</cp:coreProperties>
</file>