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CHIA TAY MÙA HÈ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Tạ ơn Chúa đã cho 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hè </a:t>
            </a:r>
            <a:r>
              <a:rPr lang="en-US" smtClean="0"/>
              <a:t>qua, để học biết yêu thương vâng phục Cha.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Cùng gắn bó sẻ chia vui buồn, tình thắm thiết như anh em một nhà.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Thời gian hỡi sao nỡ vút bay, để lưu luyến giây phút chia tay.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Chào anh nhé thương mến mùa hè. Xin chào tạm biệt và xin mãi nhớ nhau.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4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173</TotalTime>
  <Words>62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CHIA TAY MÙA HÈ</vt:lpstr>
      <vt:lpstr>Tạ ơn Chúa đã cho ta  hè qua, để học biết yêu thương vâng phục Cha.</vt:lpstr>
      <vt:lpstr>Cùng gắn bó sẻ chia vui buồn, tình thắm thiết như anh em một nhà. </vt:lpstr>
      <vt:lpstr>Thời gian hỡi sao nỡ vút bay, để lưu luyến giây phút chia tay.</vt:lpstr>
      <vt:lpstr>Chào anh nhé thương mến mùa hè. Xin chào tạm biệt và xin mãi nhớ nhau.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119</cp:revision>
  <dcterms:created xsi:type="dcterms:W3CDTF">2018-01-29T10:14:30Z</dcterms:created>
  <dcterms:modified xsi:type="dcterms:W3CDTF">2018-04-13T09:38:32Z</dcterms:modified>
</cp:coreProperties>
</file>