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"/>
  </p:notesMasterIdLst>
  <p:sldIdLst>
    <p:sldId id="258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TRÊN ĐƯỜNG HẸP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CỦA </a:t>
            </a: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Cùng nhau ta bươn trên đường hẹp của Chúa, chăm chú tiến bước cho xong cuộc chạy đua.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Cùng nhau lên nơi chân quang lòa, cùng nhau rao tin vui cho người,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cùng </a:t>
            </a:r>
            <a:r>
              <a:rPr lang="en-US" smtClean="0"/>
              <a:t>nhau tiến trên đường hẹp thập tự giá.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00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172</TotalTime>
  <Words>40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TRÊN ĐƯỜNG HẸP  CỦA CHÚA</vt:lpstr>
      <vt:lpstr>Cùng nhau ta bươn trên đường hẹp của Chúa, chăm chú tiến bước cho xong cuộc chạy đua. </vt:lpstr>
      <vt:lpstr>Cùng nhau lên nơi chân quang lòa, cùng nhau rao tin vui cho người,  cùng nhau tiến trên đường hẹp thập tự giá.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120</cp:revision>
  <dcterms:created xsi:type="dcterms:W3CDTF">2018-01-29T10:14:30Z</dcterms:created>
  <dcterms:modified xsi:type="dcterms:W3CDTF">2018-04-13T09:37:55Z</dcterms:modified>
</cp:coreProperties>
</file>