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8" r:id="rId2"/>
    <p:sldId id="266" r:id="rId3"/>
    <p:sldId id="267" r:id="rId4"/>
    <p:sldId id="268" r:id="rId5"/>
    <p:sldId id="275" r:id="rId6"/>
    <p:sldId id="269" r:id="rId7"/>
    <p:sldId id="276" r:id="rId8"/>
    <p:sldId id="270" r:id="rId9"/>
    <p:sldId id="277" r:id="rId10"/>
    <p:sldId id="271" r:id="rId11"/>
    <p:sldId id="278" r:id="rId12"/>
    <p:sldId id="272" r:id="rId13"/>
    <p:sldId id="281" r:id="rId14"/>
    <p:sldId id="273" r:id="rId15"/>
    <p:sldId id="279" r:id="rId16"/>
    <p:sldId id="274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HẰNG CHIẾU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Khá giữ tháp đăng soi luôn đừng mờ, để thủy thủ an nhiên noi vào bờ.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1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Âm u hay phong ba thấy luôn tia sáng soi lòa.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4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Suối cứu rỗi ta duy nơi Giê-xu. Ánh sáng của ta là Giê-xu Christ.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 không để khuất lấp song mọi giờ nên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quang </a:t>
            </a:r>
            <a:r>
              <a:rPr lang="en-US" smtClean="0"/>
              <a:t>huy.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Hằng chiếu sáng lòa vinh quang. Hằng rạng soi trong nơi tăm tối.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0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Hằng chiếu sáng lòa vinh quang tận khi giông tố kia an tịnh.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22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Hằng chiếu sáng lòa vinh quang tận ngày quang lâm Chúa an bình.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Hằng chiếu hằng chiếu, chiếu luôn, chiếu luôn, chiếu luôn.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3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Giống tháp hải đăng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xây </a:t>
            </a:r>
            <a:r>
              <a:rPr lang="en-US" smtClean="0"/>
              <a:t>trên thạch bàn,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giữa </a:t>
            </a:r>
            <a:r>
              <a:rPr lang="en-US" smtClean="0"/>
              <a:t>hải đảo muôn thu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soi dịu </a:t>
            </a:r>
            <a:r>
              <a:rPr lang="en-US" smtClean="0"/>
              <a:t>dàng.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Trong cơn phong ba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kinh </a:t>
            </a:r>
            <a:r>
              <a:rPr lang="en-US" smtClean="0"/>
              <a:t>khiếp luôn luôn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chiếu </a:t>
            </a:r>
            <a:r>
              <a:rPr lang="en-US" smtClean="0"/>
              <a:t>huy hoàng.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Cũng thế ấy Thánh Kinh học đường này,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cứ </a:t>
            </a:r>
            <a:r>
              <a:rPr lang="en-US" smtClean="0"/>
              <a:t>đứng vững trên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Lời </a:t>
            </a:r>
            <a:r>
              <a:rPr lang="en-US" smtClean="0"/>
              <a:t>Chân Kinh đây.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8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Đưa ai lướt sóng gió ô tội vào thiên cung ngay.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Hằng chiếu sáng lòa vinh quang. Hằng rạng soi trong nơi tăm tối.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Hằng chiếu sáng lòa vinh quang tận khi giông tố kia an tịnh.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Hằng chiếu sáng lòa vinh quang tận ngày quang lâm Chúa an bình.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7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Hằng chiếu hằng chiếu, chiếu luôn, chiếu luôn, chiếu luôn.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84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176</TotalTime>
  <Words>205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HẰNG CHIẾU</vt:lpstr>
      <vt:lpstr>1. Giống tháp hải đăng  xây trên thạch bàn,  giữa hải đảo muôn thu  soi dịu dàng.</vt:lpstr>
      <vt:lpstr>Trong cơn phong ba  kinh khiếp luôn luôn  chiếu huy hoàng. </vt:lpstr>
      <vt:lpstr>Cũng thế ấy Thánh Kinh học đường này,  cứ đứng vững trên  Lời Chân Kinh đây.</vt:lpstr>
      <vt:lpstr>Đưa ai lướt sóng gió ô tội vào thiên cung ngay. </vt:lpstr>
      <vt:lpstr>Hằng chiếu sáng lòa vinh quang. Hằng rạng soi trong nơi tăm tối.</vt:lpstr>
      <vt:lpstr>Hằng chiếu sáng lòa vinh quang tận khi giông tố kia an tịnh. </vt:lpstr>
      <vt:lpstr>Hằng chiếu sáng lòa vinh quang tận ngày quang lâm Chúa an bình.</vt:lpstr>
      <vt:lpstr>Hằng chiếu hằng chiếu, chiếu luôn, chiếu luôn, chiếu luôn. </vt:lpstr>
      <vt:lpstr>2. Khá giữ tháp đăng soi luôn đừng mờ, để thủy thủ an nhiên noi vào bờ.</vt:lpstr>
      <vt:lpstr>Âm u hay phong ba thấy luôn tia sáng soi lòa. </vt:lpstr>
      <vt:lpstr>Suối cứu rỗi ta duy nơi Giê-xu. Ánh sáng của ta là Giê-xu Christ.</vt:lpstr>
      <vt:lpstr>Ta không để khuất lấp song mọi giờ nên  quang huy. </vt:lpstr>
      <vt:lpstr>Hằng chiếu sáng lòa vinh quang. Hằng rạng soi trong nơi tăm tối.</vt:lpstr>
      <vt:lpstr>Hằng chiếu sáng lòa vinh quang tận khi giông tố kia an tịnh. </vt:lpstr>
      <vt:lpstr>Hằng chiếu sáng lòa vinh quang tận ngày quang lâm Chúa an bình.</vt:lpstr>
      <vt:lpstr>Hằng chiếu hằng chiếu, chiếu luôn, chiếu luôn, chiếu luôn.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121</cp:revision>
  <dcterms:created xsi:type="dcterms:W3CDTF">2018-01-29T10:14:30Z</dcterms:created>
  <dcterms:modified xsi:type="dcterms:W3CDTF">2018-04-13T09:39:13Z</dcterms:modified>
</cp:coreProperties>
</file>