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7"/>
  </p:notesMasterIdLst>
  <p:sldIdLst>
    <p:sldId id="258" r:id="rId2"/>
    <p:sldId id="266" r:id="rId3"/>
    <p:sldId id="267" r:id="rId4"/>
    <p:sldId id="268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7" d="100"/>
          <a:sy n="47" d="100"/>
        </p:scale>
        <p:origin x="6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GIÚP AI ĐANG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BĂN </a:t>
            </a:r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KHOĂN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1. Đèn hải đăng chiếu ánh sáng đứng trên đồi soi trời đêm giúp ai đang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băn </a:t>
            </a:r>
            <a:r>
              <a:rPr lang="en-US" smtClean="0"/>
              <a:t>khoăn tìm lối vào bờ.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Còn đời ta chiếu ánh sáng dẫn đưa người về nơi nhà Cha, giúp ai đang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băn </a:t>
            </a:r>
            <a:r>
              <a:rPr lang="en-US" smtClean="0"/>
              <a:t>khoăn tìm nơi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phước </a:t>
            </a:r>
            <a:r>
              <a:rPr lang="en-US" smtClean="0"/>
              <a:t>hạnh.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2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2. Nguyện Giê-xu giúp ta sáng sống rao truyền Tin Lành ra, giúp ai đang băn khoăn tìm Tin Lành này.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85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Nguyện Giê-xu giúp ta sáng nói cho người về Cha Thượng Thiên,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giúp </a:t>
            </a:r>
            <a:r>
              <a:rPr lang="en-US" smtClean="0"/>
              <a:t>ai đang băn khoăn tìm Đức Chúa Trời.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8070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174</TotalTime>
  <Words>75</Words>
  <Application>Microsoft Office PowerPoint</Application>
  <PresentationFormat>Widescreen</PresentationFormat>
  <Paragraphs>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Presentation1</vt:lpstr>
      <vt:lpstr>GIÚP AI ĐANG  BĂN KHOĂN</vt:lpstr>
      <vt:lpstr>1. Đèn hải đăng chiếu ánh sáng đứng trên đồi soi trời đêm giúp ai đang  băn khoăn tìm lối vào bờ.</vt:lpstr>
      <vt:lpstr>Còn đời ta chiếu ánh sáng dẫn đưa người về nơi nhà Cha, giúp ai đang  băn khoăn tìm nơi  phước hạnh. </vt:lpstr>
      <vt:lpstr>2. Nguyện Giê-xu giúp ta sáng sống rao truyền Tin Lành ra, giúp ai đang băn khoăn tìm Tin Lành này. </vt:lpstr>
      <vt:lpstr>Nguyện Giê-xu giúp ta sáng nói cho người về Cha Thượng Thiên,  giúp ai đang băn khoăn tìm Đức Chúa Trời.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122</cp:revision>
  <dcterms:created xsi:type="dcterms:W3CDTF">2018-01-29T10:14:30Z</dcterms:created>
  <dcterms:modified xsi:type="dcterms:W3CDTF">2018-04-13T09:35:52Z</dcterms:modified>
</cp:coreProperties>
</file>