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8" r:id="rId2"/>
    <p:sldId id="266" r:id="rId3"/>
    <p:sldId id="267" r:id="rId4"/>
    <p:sldId id="280" r:id="rId5"/>
    <p:sldId id="268" r:id="rId6"/>
    <p:sldId id="274" r:id="rId7"/>
    <p:sldId id="269" r:id="rId8"/>
    <p:sldId id="279" r:id="rId9"/>
    <p:sldId id="270" r:id="rId10"/>
    <p:sldId id="275" r:id="rId11"/>
    <p:sldId id="271" r:id="rId12"/>
    <p:sldId id="276" r:id="rId13"/>
    <p:sldId id="272" r:id="rId14"/>
    <p:sldId id="277" r:id="rId15"/>
    <p:sldId id="27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3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3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THANH NIÊN TIN LÀNH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trung tín sống cho tha nhân, đem cứu rỗi cho muôn dân.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Bài ca trong tâm vang lên mọi nơi. Đôi mắt chiếu ngời ánh sao,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 thắp cháy lên nguồn sáng với bao tin yêu.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niềm yêu kính Cha chúng con cầu xin với </a:t>
            </a:r>
            <a:r>
              <a:rPr lang="en-US" smtClean="0"/>
              <a:t>Ngài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Giúp </a:t>
            </a:r>
            <a:r>
              <a:rPr lang="en-US"/>
              <a:t>con càng tin Chúa nhiều, càng </a:t>
            </a:r>
            <a:r>
              <a:rPr lang="en-US" smtClean="0"/>
              <a:t>yêu Chúa và bầy chiên của Cha.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từ nay hiến dâng thân, hồn, tình yêu, sức, tài.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Để nên nguồn ân phước truyền nguồn Chân lý và sự sống cho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Theo gương môn đồ xưa ta lớp trẻ Hội Thánh nay noi dấu bước chân Giê-xu.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Theo Chúa dẫu bao chông gai, lòng luôn luôn tin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quyền năng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nên nhất quyết trọn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tín </a:t>
            </a:r>
            <a:r>
              <a:rPr lang="en-US" smtClean="0"/>
              <a:t>trung, cho dẫu thế gian ruồng bỏ ghét ghen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cười </a:t>
            </a:r>
            <a:r>
              <a:rPr lang="en-US" smtClean="0"/>
              <a:t>chê.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niềm yêu kính Cha chúng con cầu xin với </a:t>
            </a:r>
            <a:r>
              <a:rPr lang="en-US" smtClean="0"/>
              <a:t>Ngài giúp con càng tin Chúa nhiều,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giúp con càng tin Chúa </a:t>
            </a:r>
            <a:r>
              <a:rPr lang="en-US"/>
              <a:t>nhiều</a:t>
            </a:r>
            <a:r>
              <a:rPr lang="en-US" smtClean="0"/>
              <a:t>, càng </a:t>
            </a:r>
            <a:r>
              <a:rPr lang="en-US" smtClean="0"/>
              <a:t>yêu Chúa và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bầy </a:t>
            </a:r>
            <a:r>
              <a:rPr lang="en-US" smtClean="0"/>
              <a:t>chiên của Cha.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Xin từ nay hiến dâng thân, hồn, tình yêu, sức, tài.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Để nên nguồn ân phước truyền nguồn Chân lý và sự sống cho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Thanh niên Tin Lành luôn cương quyết sống trọn ý Cha,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91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181</TotalTime>
  <Words>212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THANH NIÊN TIN LÀNH</vt:lpstr>
      <vt:lpstr>1. Theo gương môn đồ xưa ta lớp trẻ Hội Thánh nay noi dấu bước chân Giê-xu. </vt:lpstr>
      <vt:lpstr>Theo Chúa dẫu bao chông gai, lòng luôn luôn tin  Giê-xu quyền năng</vt:lpstr>
      <vt:lpstr>nên nhất quyết trọn  tín trung, cho dẫu thế gian ruồng bỏ ghét ghen  cười chê. </vt:lpstr>
      <vt:lpstr>Trong niềm yêu kính Cha chúng con cầu xin với Ngài giúp con càng tin Chúa nhiều,</vt:lpstr>
      <vt:lpstr>giúp con càng tin Chúa nhiều, càng yêu Chúa và  bầy chiên của Cha. </vt:lpstr>
      <vt:lpstr>Xin từ nay hiến dâng thân, hồn, tình yêu, sức, tài.</vt:lpstr>
      <vt:lpstr>Để nên nguồn ân phước truyền nguồn Chân lý và sự sống cho đời. </vt:lpstr>
      <vt:lpstr>2. Thanh niên Tin Lành luôn cương quyết sống trọn ý Cha,</vt:lpstr>
      <vt:lpstr>trung tín sống cho tha nhân, đem cứu rỗi cho muôn dân. </vt:lpstr>
      <vt:lpstr>Bài ca trong tâm vang lên mọi nơi. Đôi mắt chiếu ngời ánh sao,</vt:lpstr>
      <vt:lpstr>tim thắp cháy lên nguồn sáng với bao tin yêu. </vt:lpstr>
      <vt:lpstr>Trong niềm yêu kính Cha chúng con cầu xin với Ngài</vt:lpstr>
      <vt:lpstr>Giúp con càng tin Chúa nhiều, càng yêu Chúa và bầy chiên của Cha. </vt:lpstr>
      <vt:lpstr>Xin từ nay hiến dâng thân, hồn, tình yêu, sức, tài.</vt:lpstr>
      <vt:lpstr>Để nên nguồn ân phước truyền nguồn Chân lý và sự sống cho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123</cp:revision>
  <dcterms:created xsi:type="dcterms:W3CDTF">2018-01-29T10:14:30Z</dcterms:created>
  <dcterms:modified xsi:type="dcterms:W3CDTF">2018-04-13T09:46:33Z</dcterms:modified>
</cp:coreProperties>
</file>