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 MỚI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Bình minh gieo tươi mới thắm tươi ngàn đóa hoa, đàn chim non tung cánh đón chào ngày hồng.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Vang lời ca ngất cao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cảm </a:t>
            </a:r>
            <a:r>
              <a:rPr lang="en-US" smtClean="0"/>
              <a:t>ơn Cha tình yêu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xây </a:t>
            </a:r>
            <a:r>
              <a:rPr lang="en-US" smtClean="0"/>
              <a:t>dựng cho đôi lứa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nên </a:t>
            </a:r>
            <a:r>
              <a:rPr lang="en-US" smtClean="0"/>
              <a:t>nghĩa tơ hồng.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8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Hạt mưa xuân tươi mát tưới vô vàn ước mơ,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giọt </a:t>
            </a:r>
            <a:r>
              <a:rPr lang="en-US" smtClean="0"/>
              <a:t>sương sa thanh khiết rót nhẹ vào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Trong vườn hoa ngát hương bướm ong đang hòa ca cho tình yêu đôi lứa ơn phước chan hòa.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Người yêu ơi mau đến sánh vai vào lối hoa,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vườn </a:t>
            </a:r>
            <a:r>
              <a:rPr lang="en-US" smtClean="0"/>
              <a:t>Ê-đen ơn phước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êm </a:t>
            </a:r>
            <a:r>
              <a:rPr lang="en-US" smtClean="0"/>
              <a:t>đềm tuyệt vời.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Reo mừng trong nắng mai hát lên câu nhạc vui ca ngợi ơn thiên Chúa ban phước tuôn tràn.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 cùng nhau xây đắp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yêu Chúa ban.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825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177</TotalTime>
  <Words>102</Words>
  <Application>Microsoft Office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Presentation1</vt:lpstr>
      <vt:lpstr>NGÀY MỚI</vt:lpstr>
      <vt:lpstr>1. Bình minh gieo tươi mới thắm tươi ngàn đóa hoa, đàn chim non tung cánh đón chào ngày hồng. </vt:lpstr>
      <vt:lpstr>Vang lời ca ngất cao  cảm ơn Cha tình yêu  xây dựng cho đôi lứa  nên nghĩa tơ hồng. </vt:lpstr>
      <vt:lpstr>2. Hạt mưa xuân tươi mát tưới vô vàn ước mơ,  giọt sương sa thanh khiết rót nhẹ vào đời. </vt:lpstr>
      <vt:lpstr>Trong vườn hoa ngát hương bướm ong đang hòa ca cho tình yêu đôi lứa ơn phước chan hòa. </vt:lpstr>
      <vt:lpstr>3. Người yêu ơi mau đến sánh vai vào lối hoa,  vườn Ê-đen ơn phước  êm đềm tuyệt vời. </vt:lpstr>
      <vt:lpstr>Reo mừng trong nắng mai hát lên câu nhạc vui ca ngợi ơn thiên Chúa ban phước tuôn tràn.</vt:lpstr>
      <vt:lpstr>Ta cùng nhau xây đắp  tình yêu Chúa ban.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124</cp:revision>
  <dcterms:created xsi:type="dcterms:W3CDTF">2018-01-29T10:14:30Z</dcterms:created>
  <dcterms:modified xsi:type="dcterms:W3CDTF">2018-04-13T09:43:02Z</dcterms:modified>
</cp:coreProperties>
</file>