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8" r:id="rId2"/>
    <p:sldId id="266" r:id="rId3"/>
    <p:sldId id="267" r:id="rId4"/>
    <p:sldId id="268" r:id="rId5"/>
    <p:sldId id="272" r:id="rId6"/>
    <p:sldId id="269" r:id="rId7"/>
    <p:sldId id="277" r:id="rId8"/>
    <p:sldId id="273" r:id="rId9"/>
    <p:sldId id="274" r:id="rId10"/>
    <p:sldId id="270" r:id="rId11"/>
    <p:sldId id="275" r:id="rId12"/>
    <p:sldId id="271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4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CHUNG MỘT NHỊP ĐÀN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Có Chúa đi chung bên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đôi </a:t>
            </a:r>
            <a:r>
              <a:rPr lang="en-US" smtClean="0"/>
              <a:t>uyên ương hằng ngày, luôn ban thêm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phước </a:t>
            </a:r>
            <a:r>
              <a:rPr lang="en-US" smtClean="0"/>
              <a:t>hạnh.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Mái ấm êm nay do Cha nâng niu giữ gìn,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nguyện </a:t>
            </a:r>
            <a:r>
              <a:rPr lang="en-US" smtClean="0"/>
              <a:t>lòng nhớ ơn hoài.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7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Cầu Cha ban phước trên đôi bạn nên gia đình mới.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7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Yêu thương thăng hoa theo ngày mới, gắn bó với Chúa mãi nồng nàn,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một </a:t>
            </a:r>
            <a:r>
              <a:rPr lang="en-US" smtClean="0"/>
              <a:t>tình yêu ngát hương</a:t>
            </a:r>
            <a:r>
              <a:rPr lang="en-US" smtClean="0"/>
              <a:t>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73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Thánh thót ngân nga vang trong không gian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rộn </a:t>
            </a:r>
            <a:r>
              <a:rPr lang="en-US" smtClean="0"/>
              <a:t>ràng lời mừng chúc đôi bạn.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Sánh bước bên nhau đi trong câu ca nhịp đàn,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ô </a:t>
            </a:r>
            <a:r>
              <a:rPr lang="en-US" smtClean="0"/>
              <a:t>ngây ngất tâm hồn.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5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Chú rể cô dâu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trang </a:t>
            </a:r>
            <a:r>
              <a:rPr lang="en-US" smtClean="0"/>
              <a:t>nghiêm dâng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câu </a:t>
            </a:r>
            <a:r>
              <a:rPr lang="en-US" smtClean="0"/>
              <a:t>nguyện cầu,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xin </a:t>
            </a:r>
            <a:r>
              <a:rPr lang="en-US" smtClean="0"/>
              <a:t>yêu nhau </a:t>
            </a:r>
            <a:r>
              <a:rPr lang="en-US" smtClean="0"/>
              <a:t>hết </a:t>
            </a:r>
            <a:r>
              <a:rPr lang="en-US" smtClean="0"/>
              <a:t>lòng.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Có nắng mưa hay phong ba ra sao mặc dầu,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trọn </a:t>
            </a:r>
            <a:r>
              <a:rPr lang="en-US" smtClean="0"/>
              <a:t>đời cứ yêu hoài.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5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Mừng cho đôi lứa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nên </a:t>
            </a:r>
            <a:r>
              <a:rPr lang="en-US" smtClean="0"/>
              <a:t>duyên lành trăm năm vẹn nghĩa.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5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Yêu thương thăng hoa theo ngày mới, gắn bó với Chúa mãi nồng nàn,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một </a:t>
            </a:r>
            <a:r>
              <a:rPr lang="en-US" smtClean="0"/>
              <a:t>tình yêu ngát hương.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Chính Chúa cho đôi uyên ương ngân chung nhịp đàn, hòa câu hát tuyệt vời.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6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Mãi mãi yêu thương chăm lo cho nhau trọn đời,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bao </a:t>
            </a:r>
            <a:r>
              <a:rPr lang="en-US" smtClean="0"/>
              <a:t>năm tháng không tàn.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6981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177</TotalTime>
  <Words>135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CHUNG MỘT NHỊP ĐÀN</vt:lpstr>
      <vt:lpstr>1. Thánh thót ngân nga vang trong không gian  rộn ràng lời mừng chúc đôi bạn.</vt:lpstr>
      <vt:lpstr>Sánh bước bên nhau đi trong câu ca nhịp đàn,  ô ngây ngất tâm hồn. </vt:lpstr>
      <vt:lpstr>Chú rể cô dâu  trang nghiêm dâng  câu nguyện cầu,  xin yêu nhau hết lòng.</vt:lpstr>
      <vt:lpstr>Có nắng mưa hay phong ba ra sao mặc dầu,  trọn đời cứ yêu hoài. </vt:lpstr>
      <vt:lpstr>Mừng cho đôi lứa  nên duyên lành trăm năm vẹn nghĩa.</vt:lpstr>
      <vt:lpstr>Yêu thương thăng hoa theo ngày mới, gắn bó với Chúa mãi nồng nàn,  một tình yêu ngát hương.</vt:lpstr>
      <vt:lpstr>2. Chính Chúa cho đôi uyên ương ngân chung nhịp đàn, hòa câu hát tuyệt vời.</vt:lpstr>
      <vt:lpstr>Mãi mãi yêu thương chăm lo cho nhau trọn đời,  bao năm tháng không tàn. </vt:lpstr>
      <vt:lpstr>Có Chúa đi chung bên  đôi uyên ương hằng ngày, luôn ban thêm  phước hạnh.</vt:lpstr>
      <vt:lpstr>Mái ấm êm nay do Cha nâng niu giữ gìn,  nguyện lòng nhớ ơn hoài. </vt:lpstr>
      <vt:lpstr>Cầu Cha ban phước trên đôi bạn nên gia đình mới.</vt:lpstr>
      <vt:lpstr>Yêu thương thăng hoa theo ngày mới, gắn bó với Chúa mãi nồng nàn,  một tình yêu ngát hương.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126</cp:revision>
  <dcterms:created xsi:type="dcterms:W3CDTF">2018-01-29T10:14:30Z</dcterms:created>
  <dcterms:modified xsi:type="dcterms:W3CDTF">2018-04-13T09:42:24Z</dcterms:modified>
</cp:coreProperties>
</file>