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8" r:id="rId2"/>
    <p:sldId id="266" r:id="rId3"/>
    <p:sldId id="267" r:id="rId4"/>
    <p:sldId id="268" r:id="rId5"/>
    <p:sldId id="277" r:id="rId6"/>
    <p:sldId id="269" r:id="rId7"/>
    <p:sldId id="270" r:id="rId8"/>
    <p:sldId id="271" r:id="rId9"/>
    <p:sldId id="276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SỐNG YÊU THƯƠNG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3. Yêu làm má em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tươi </a:t>
            </a:r>
            <a:r>
              <a:rPr lang="en-US" smtClean="0"/>
              <a:t>hồng, làm mắt anh ngời sao. Yêu làm thắm đôi môi hồng, làm ước mơ trào dâng.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4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Yêu làm đắm say tim người, làm ngất ngây lòng ai. Yêu là ý thơ cung đàn, là khúc ca êm đềm.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7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Trước ngôi Ngài,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quỳ </a:t>
            </a:r>
            <a:r>
              <a:rPr lang="en-US" smtClean="0"/>
              <a:t>bên nhau khẩn xin, giúp con ngày càng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yêu </a:t>
            </a:r>
            <a:r>
              <a:rPr lang="en-US" smtClean="0"/>
              <a:t>nhau thiết tha.</a:t>
            </a:r>
          </a:p>
        </p:txBody>
      </p:sp>
    </p:spTree>
    <p:extLst>
      <p:ext uri="{BB962C8B-B14F-4D97-AF65-F5344CB8AC3E}">
        <p14:creationId xmlns:p14="http://schemas.microsoft.com/office/powerpoint/2010/main" val="18565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Sống quên mình và luôn luôn tha thứ giống như Giê-xu yêu chẳng hề phai.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1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Yêu là hiến dâng cuộc đời và sống cho người yêu, yêu là sống trong nhân từ, là thứ tha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người </a:t>
            </a:r>
            <a:r>
              <a:rPr lang="en-US" smtClean="0"/>
              <a:t>thương.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Yêu là ủi an chân tình,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là </a:t>
            </a:r>
            <a:r>
              <a:rPr lang="en-US" smtClean="0"/>
              <a:t>mãi tin cậy nhau, yêu là sống trong hi vọng,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là </a:t>
            </a:r>
            <a:r>
              <a:rPr lang="en-US" smtClean="0"/>
              <a:t>khúc ca muôn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2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Chúa yêu người Ngài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xa </a:t>
            </a:r>
            <a:r>
              <a:rPr lang="en-US" smtClean="0"/>
              <a:t>ngôi hiển vinh,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yêu người Ngài sanh nơi máng chiên.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Chúa yêu người Ngài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cam </a:t>
            </a:r>
            <a:r>
              <a:rPr lang="en-US" smtClean="0"/>
              <a:t>bao đau đớn,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yêu nhân gian,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yêu </a:t>
            </a:r>
            <a:r>
              <a:rPr lang="en-US" smtClean="0"/>
              <a:t>chẳng hề phai.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2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Như nguồn suối đang dâng tràn làm nảy sinh mầm non, trong Ngài chúng ta yêu người,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làm </a:t>
            </a:r>
            <a:r>
              <a:rPr lang="en-US" smtClean="0"/>
              <a:t>tái sinh tình yêu.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Như Ngài đã yêu con người và chết cho người thương, trong Ngài chúng ta yêu người, là biết quên thân mình.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5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Biết quên mình, đời bao nhiêu phước thiêng,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thứ </a:t>
            </a:r>
            <a:r>
              <a:rPr lang="en-US" smtClean="0"/>
              <a:t>tha người, người luôn luôn thứ tha.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8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Ủi an người, người luôn luôn an ủi, hãy yêu như Giê-xu Chúa tình yêu.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38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187</TotalTime>
  <Words>169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SỐNG YÊU THƯƠNG</vt:lpstr>
      <vt:lpstr>1. Yêu là hiến dâng cuộc đời và sống cho người yêu, yêu là sống trong nhân từ, là thứ tha  người thương. </vt:lpstr>
      <vt:lpstr>Yêu là ủi an chân tình,  là mãi tin cậy nhau, yêu là sống trong hi vọng,  là khúc ca muôn đời. </vt:lpstr>
      <vt:lpstr>Chúa yêu người Ngài  xa ngôi hiển vinh,  Chúa yêu người Ngài sanh nơi máng chiên.</vt:lpstr>
      <vt:lpstr>Chúa yêu người Ngài  cam bao đau đớn,  Chúa yêu nhân gian,  yêu chẳng hề phai. </vt:lpstr>
      <vt:lpstr>2. Như nguồn suối đang dâng tràn làm nảy sinh mầm non, trong Ngài chúng ta yêu người,  làm tái sinh tình yêu. </vt:lpstr>
      <vt:lpstr>Như Ngài đã yêu con người và chết cho người thương, trong Ngài chúng ta yêu người, là biết quên thân mình. </vt:lpstr>
      <vt:lpstr>Biết quên mình, đời bao nhiêu phước thiêng,  thứ tha người, người luôn luôn thứ tha.</vt:lpstr>
      <vt:lpstr>Ủi an người, người luôn luôn an ủi, hãy yêu như Giê-xu Chúa tình yêu. </vt:lpstr>
      <vt:lpstr>3. Yêu làm má em  tươi hồng, làm mắt anh ngời sao. Yêu làm thắm đôi môi hồng, làm ước mơ trào dâng. </vt:lpstr>
      <vt:lpstr>Yêu làm đắm say tim người, làm ngất ngây lòng ai. Yêu là ý thơ cung đàn, là khúc ca êm đềm. </vt:lpstr>
      <vt:lpstr>Trước ngôi Ngài,  quỳ bên nhau khẩn xin, giúp con ngày càng  yêu nhau thiết tha.</vt:lpstr>
      <vt:lpstr>Sống quên mình và luôn luôn tha thứ giống như Giê-xu yêu chẳng hề phai.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126</cp:revision>
  <dcterms:created xsi:type="dcterms:W3CDTF">2018-01-29T10:14:30Z</dcterms:created>
  <dcterms:modified xsi:type="dcterms:W3CDTF">2018-04-13T09:50:14Z</dcterms:modified>
</cp:coreProperties>
</file>